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0" r:id="rId2"/>
    <p:sldId id="294" r:id="rId3"/>
    <p:sldId id="272" r:id="rId4"/>
    <p:sldId id="280" r:id="rId5"/>
    <p:sldId id="289" r:id="rId6"/>
    <p:sldId id="283" r:id="rId7"/>
    <p:sldId id="285" r:id="rId8"/>
    <p:sldId id="286" r:id="rId9"/>
    <p:sldId id="288" r:id="rId10"/>
    <p:sldId id="284" r:id="rId11"/>
    <p:sldId id="291" r:id="rId12"/>
    <p:sldId id="278" r:id="rId13"/>
    <p:sldId id="259" r:id="rId14"/>
    <p:sldId id="258" r:id="rId15"/>
    <p:sldId id="292" r:id="rId16"/>
    <p:sldId id="261" r:id="rId17"/>
    <p:sldId id="269" r:id="rId18"/>
    <p:sldId id="281" r:id="rId19"/>
    <p:sldId id="282" r:id="rId20"/>
    <p:sldId id="277" r:id="rId21"/>
    <p:sldId id="28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FFA7A7"/>
    <a:srgbClr val="4D6BED"/>
    <a:srgbClr val="44546A"/>
    <a:srgbClr val="000000"/>
    <a:srgbClr val="67A0F3"/>
    <a:srgbClr val="FFF2CC"/>
    <a:srgbClr val="6699FF"/>
    <a:srgbClr val="105FD3"/>
    <a:srgbClr val="71B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A74AB-C54C-4DEB-93F7-66633C91A89C}" v="1255" dt="2022-12-13T04:26:38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1" autoAdjust="0"/>
    <p:restoredTop sz="82472" autoAdjust="0"/>
  </p:normalViewPr>
  <p:slideViewPr>
    <p:cSldViewPr snapToGrid="0">
      <p:cViewPr>
        <p:scale>
          <a:sx n="100" d="100"/>
          <a:sy n="100" d="100"/>
        </p:scale>
        <p:origin x="1892" y="776"/>
      </p:cViewPr>
      <p:guideLst>
        <p:guide pos="325"/>
        <p:guide pos="7355"/>
        <p:guide orient="horz" pos="6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F45EC2CE-CF99-45E9-8866-168541EC39DC}"/>
    <pc:docChg chg="undo redo custSel addSld delSld modSld sldOrd modMainMaster">
      <pc:chgData name="김소희" userId="292a1162-0793-4577-a94d-2dae0dfa5995" providerId="ADAL" clId="{F45EC2CE-CF99-45E9-8866-168541EC39DC}" dt="2022-08-09T11:32:08.412" v="5218" actId="478"/>
      <pc:docMkLst>
        <pc:docMk/>
      </pc:docMkLst>
      <pc:sldChg chg="addSp delSp modSp mod ord modNotesTx">
        <pc:chgData name="김소희" userId="292a1162-0793-4577-a94d-2dae0dfa5995" providerId="ADAL" clId="{F45EC2CE-CF99-45E9-8866-168541EC39DC}" dt="2022-08-09T11:17:25.748" v="4873" actId="404"/>
        <pc:sldMkLst>
          <pc:docMk/>
          <pc:sldMk cId="158654813" sldId="256"/>
        </pc:sldMkLst>
        <pc:spChg chg="del mod">
          <ac:chgData name="김소희" userId="292a1162-0793-4577-a94d-2dae0dfa5995" providerId="ADAL" clId="{F45EC2CE-CF99-45E9-8866-168541EC39DC}" dt="2022-08-09T10:50:18.118" v="4455" actId="478"/>
          <ac:spMkLst>
            <pc:docMk/>
            <pc:sldMk cId="158654813" sldId="256"/>
            <ac:spMk id="3" creationId="{BB4F0E0A-8459-60AB-4DBF-FC43E9161C10}"/>
          </ac:spMkLst>
        </pc:spChg>
        <pc:spChg chg="mod">
          <ac:chgData name="김소희" userId="292a1162-0793-4577-a94d-2dae0dfa5995" providerId="ADAL" clId="{F45EC2CE-CF99-45E9-8866-168541EC39DC}" dt="2022-08-09T11:17:25.748" v="4873" actId="404"/>
          <ac:spMkLst>
            <pc:docMk/>
            <pc:sldMk cId="158654813" sldId="256"/>
            <ac:spMk id="5" creationId="{433B89A1-AC33-8D2C-470E-70698F2016E8}"/>
          </ac:spMkLst>
        </pc:spChg>
        <pc:spChg chg="add del mod">
          <ac:chgData name="김소희" userId="292a1162-0793-4577-a94d-2dae0dfa5995" providerId="ADAL" clId="{F45EC2CE-CF99-45E9-8866-168541EC39DC}" dt="2022-08-09T10:50:21.505" v="4456" actId="478"/>
          <ac:spMkLst>
            <pc:docMk/>
            <pc:sldMk cId="158654813" sldId="256"/>
            <ac:spMk id="6" creationId="{D03B4B59-77E2-FA8E-E600-07F34E4C05CC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3:20.939" v="4598" actId="255"/>
        <pc:sldMkLst>
          <pc:docMk/>
          <pc:sldMk cId="1064256564" sldId="257"/>
        </pc:sldMkLst>
        <pc:spChg chg="mod">
          <ac:chgData name="김소희" userId="292a1162-0793-4577-a94d-2dae0dfa5995" providerId="ADAL" clId="{F45EC2CE-CF99-45E9-8866-168541EC39DC}" dt="2022-08-09T03:07:44.974" v="868" actId="20577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" userId="292a1162-0793-4577-a94d-2dae0dfa5995" providerId="ADAL" clId="{F45EC2CE-CF99-45E9-8866-168541EC39DC}" dt="2022-08-09T02:55:02.324" v="228" actId="478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6:27:00.507" v="4276" actId="1076"/>
          <ac:spMkLst>
            <pc:docMk/>
            <pc:sldMk cId="1064256564" sldId="257"/>
            <ac:spMk id="6" creationId="{2188782E-44BF-062E-224B-C021A5C826FC}"/>
          </ac:spMkLst>
        </pc:spChg>
        <pc:spChg chg="add del mod">
          <ac:chgData name="김소희" userId="292a1162-0793-4577-a94d-2dae0dfa5995" providerId="ADAL" clId="{F45EC2CE-CF99-45E9-8866-168541EC39DC}" dt="2022-08-09T04:53:00.491" v="2832" actId="478"/>
          <ac:spMkLst>
            <pc:docMk/>
            <pc:sldMk cId="1064256564" sldId="257"/>
            <ac:spMk id="7" creationId="{08081DF9-4766-186E-200F-B12C8B77349F}"/>
          </ac:spMkLst>
        </pc:spChg>
        <pc:spChg chg="del">
          <ac:chgData name="김소희" userId="292a1162-0793-4577-a94d-2dae0dfa5995" providerId="ADAL" clId="{F45EC2CE-CF99-45E9-8866-168541EC39DC}" dt="2022-08-09T05:05:59.709" v="3096" actId="478"/>
          <ac:spMkLst>
            <pc:docMk/>
            <pc:sldMk cId="1064256564" sldId="257"/>
            <ac:spMk id="9" creationId="{4E262F7D-1CD2-9678-413C-EB257F68A044}"/>
          </ac:spMkLst>
        </pc:spChg>
        <pc:spChg chg="add del">
          <ac:chgData name="김소희" userId="292a1162-0793-4577-a94d-2dae0dfa5995" providerId="ADAL" clId="{F45EC2CE-CF99-45E9-8866-168541EC39DC}" dt="2022-08-09T05:50:19.323" v="3459"/>
          <ac:spMkLst>
            <pc:docMk/>
            <pc:sldMk cId="1064256564" sldId="257"/>
            <ac:spMk id="10" creationId="{229FCC60-8F87-7CF5-AF59-45DD7D0B1D9C}"/>
          </ac:spMkLst>
        </pc:spChg>
        <pc:spChg chg="add mod">
          <ac:chgData name="김소희" userId="292a1162-0793-4577-a94d-2dae0dfa5995" providerId="ADAL" clId="{F45EC2CE-CF99-45E9-8866-168541EC39DC}" dt="2022-08-09T05:52:32.121" v="3478"/>
          <ac:spMkLst>
            <pc:docMk/>
            <pc:sldMk cId="1064256564" sldId="257"/>
            <ac:spMk id="11" creationId="{692A49CF-82F5-E5ED-BD24-87952A03F3BF}"/>
          </ac:spMkLst>
        </pc:spChg>
        <pc:spChg chg="add del mod">
          <ac:chgData name="김소희" userId="292a1162-0793-4577-a94d-2dae0dfa5995" providerId="ADAL" clId="{F45EC2CE-CF99-45E9-8866-168541EC39DC}" dt="2022-08-09T03:12:35.205" v="982" actId="21"/>
          <ac:spMkLst>
            <pc:docMk/>
            <pc:sldMk cId="1064256564" sldId="257"/>
            <ac:spMk id="12" creationId="{79B6E3C8-F552-9FDC-EBA4-B3797DBC6AAB}"/>
          </ac:spMkLst>
        </pc:spChg>
        <pc:spChg chg="del">
          <ac:chgData name="김소희" userId="292a1162-0793-4577-a94d-2dae0dfa5995" providerId="ADAL" clId="{F45EC2CE-CF99-45E9-8866-168541EC39DC}" dt="2022-08-09T03:03:45.812" v="698" actId="478"/>
          <ac:spMkLst>
            <pc:docMk/>
            <pc:sldMk cId="1064256564" sldId="257"/>
            <ac:spMk id="13" creationId="{174246C5-3CB0-4EE1-338B-F486C3F74F8D}"/>
          </ac:spMkLst>
        </pc:spChg>
        <pc:spChg chg="add del mod">
          <ac:chgData name="김소희" userId="292a1162-0793-4577-a94d-2dae0dfa5995" providerId="ADAL" clId="{F45EC2CE-CF99-45E9-8866-168541EC39DC}" dt="2022-08-09T06:02:53.681" v="4019" actId="478"/>
          <ac:spMkLst>
            <pc:docMk/>
            <pc:sldMk cId="1064256564" sldId="257"/>
            <ac:spMk id="15" creationId="{6DC795D6-09CE-978F-EC2A-5C9177EF5518}"/>
          </ac:spMkLst>
        </pc:spChg>
        <pc:spChg chg="add del mod">
          <ac:chgData name="김소희" userId="292a1162-0793-4577-a94d-2dae0dfa5995" providerId="ADAL" clId="{F45EC2CE-CF99-45E9-8866-168541EC39DC}" dt="2022-08-09T05:49:54.149" v="3451" actId="478"/>
          <ac:spMkLst>
            <pc:docMk/>
            <pc:sldMk cId="1064256564" sldId="257"/>
            <ac:spMk id="19" creationId="{D4ED7685-AA9C-08AA-228F-73ED4C10EB57}"/>
          </ac:spMkLst>
        </pc:spChg>
        <pc:spChg chg="add del mod">
          <ac:chgData name="김소희" userId="292a1162-0793-4577-a94d-2dae0dfa5995" providerId="ADAL" clId="{F45EC2CE-CF99-45E9-8866-168541EC39DC}" dt="2022-08-09T05:52:22.935" v="3475" actId="478"/>
          <ac:spMkLst>
            <pc:docMk/>
            <pc:sldMk cId="1064256564" sldId="257"/>
            <ac:spMk id="20" creationId="{61F044A9-CBE9-58B6-C6E5-267D70176858}"/>
          </ac:spMkLst>
        </pc:spChg>
        <pc:spChg chg="add del mod">
          <ac:chgData name="김소희" userId="292a1162-0793-4577-a94d-2dae0dfa5995" providerId="ADAL" clId="{F45EC2CE-CF99-45E9-8866-168541EC39DC}" dt="2022-08-09T06:24:31.736" v="4229" actId="478"/>
          <ac:spMkLst>
            <pc:docMk/>
            <pc:sldMk cId="1064256564" sldId="257"/>
            <ac:spMk id="24" creationId="{563F97EC-A7A6-B4F4-32F4-7921EF433F24}"/>
          </ac:spMkLst>
        </pc:spChg>
        <pc:spChg chg="add mod">
          <ac:chgData name="김소희" userId="292a1162-0793-4577-a94d-2dae0dfa5995" providerId="ADAL" clId="{F45EC2CE-CF99-45E9-8866-168541EC39DC}" dt="2022-08-09T10:53:20.939" v="4598" actId="255"/>
          <ac:spMkLst>
            <pc:docMk/>
            <pc:sldMk cId="1064256564" sldId="257"/>
            <ac:spMk id="25" creationId="{47A980A6-0472-6FF4-88B7-999D32420E59}"/>
          </ac:spMkLst>
        </pc:spChg>
        <pc:spChg chg="add del mod">
          <ac:chgData name="김소희" userId="292a1162-0793-4577-a94d-2dae0dfa5995" providerId="ADAL" clId="{F45EC2CE-CF99-45E9-8866-168541EC39DC}" dt="2022-08-09T05:57:59.486" v="3881" actId="478"/>
          <ac:spMkLst>
            <pc:docMk/>
            <pc:sldMk cId="1064256564" sldId="257"/>
            <ac:spMk id="26" creationId="{02646A0D-2B01-6F3E-2607-21170AF5158D}"/>
          </ac:spMkLst>
        </pc:spChg>
        <pc:spChg chg="add mod">
          <ac:chgData name="김소희" userId="292a1162-0793-4577-a94d-2dae0dfa5995" providerId="ADAL" clId="{F45EC2CE-CF99-45E9-8866-168541EC39DC}" dt="2022-08-09T06:26:55.188" v="4275" actId="1076"/>
          <ac:spMkLst>
            <pc:docMk/>
            <pc:sldMk cId="1064256564" sldId="257"/>
            <ac:spMk id="27" creationId="{5F411EFC-32CF-5B73-A2F9-9F46BC731DD3}"/>
          </ac:spMkLst>
        </pc:spChg>
        <pc:spChg chg="add del">
          <ac:chgData name="김소희" userId="292a1162-0793-4577-a94d-2dae0dfa5995" providerId="ADAL" clId="{F45EC2CE-CF99-45E9-8866-168541EC39DC}" dt="2022-08-09T06:04:32.569" v="4046" actId="22"/>
          <ac:spMkLst>
            <pc:docMk/>
            <pc:sldMk cId="1064256564" sldId="257"/>
            <ac:spMk id="29" creationId="{015A456B-707D-9647-9B72-77ED48025A9A}"/>
          </ac:spMkLst>
        </pc:spChg>
        <pc:spChg chg="add del mod">
          <ac:chgData name="김소희" userId="292a1162-0793-4577-a94d-2dae0dfa5995" providerId="ADAL" clId="{F45EC2CE-CF99-45E9-8866-168541EC39DC}" dt="2022-08-09T06:15:30.188" v="4118"/>
          <ac:spMkLst>
            <pc:docMk/>
            <pc:sldMk cId="1064256564" sldId="257"/>
            <ac:spMk id="30" creationId="{BDC1D37A-A8E4-C9D7-E185-24B9E4DC6684}"/>
          </ac:spMkLst>
        </pc:spChg>
        <pc:spChg chg="add mod">
          <ac:chgData name="김소희" userId="292a1162-0793-4577-a94d-2dae0dfa5995" providerId="ADAL" clId="{F45EC2CE-CF99-45E9-8866-168541EC39DC}" dt="2022-08-09T06:27:43.872" v="4294" actId="1076"/>
          <ac:spMkLst>
            <pc:docMk/>
            <pc:sldMk cId="1064256564" sldId="257"/>
            <ac:spMk id="31" creationId="{45376E96-04A9-CC89-35DC-3B74EC7DCD4B}"/>
          </ac:spMkLst>
        </pc:spChg>
        <pc:picChg chg="add del mod">
          <ac:chgData name="김소희" userId="292a1162-0793-4577-a94d-2dae0dfa5995" providerId="ADAL" clId="{F45EC2CE-CF99-45E9-8866-168541EC39DC}" dt="2022-08-09T02:58:43.789" v="654" actId="21"/>
          <ac:picMkLst>
            <pc:docMk/>
            <pc:sldMk cId="1064256564" sldId="257"/>
            <ac:picMk id="3" creationId="{CB868BB2-960B-7816-2EAD-DA8C15E387A0}"/>
          </ac:picMkLst>
        </pc:picChg>
        <pc:picChg chg="add del mod">
          <ac:chgData name="김소희" userId="292a1162-0793-4577-a94d-2dae0dfa5995" providerId="ADAL" clId="{F45EC2CE-CF99-45E9-8866-168541EC39DC}" dt="2022-08-09T03:47:40.284" v="2118" actId="21"/>
          <ac:picMkLst>
            <pc:docMk/>
            <pc:sldMk cId="1064256564" sldId="257"/>
            <ac:picMk id="16" creationId="{28C6CD43-A4AD-1E0E-8C20-54D53AF4C801}"/>
          </ac:picMkLst>
        </pc:picChg>
        <pc:picChg chg="add del mod">
          <ac:chgData name="김소희" userId="292a1162-0793-4577-a94d-2dae0dfa5995" providerId="ADAL" clId="{F45EC2CE-CF99-45E9-8866-168541EC39DC}" dt="2022-08-09T05:49:49.499" v="3449" actId="478"/>
          <ac:picMkLst>
            <pc:docMk/>
            <pc:sldMk cId="1064256564" sldId="257"/>
            <ac:picMk id="17" creationId="{664990BE-BE18-F3E0-E881-4B144DE1D668}"/>
          </ac:picMkLst>
        </pc:picChg>
        <pc:picChg chg="add del mod">
          <ac:chgData name="김소희" userId="292a1162-0793-4577-a94d-2dae0dfa5995" providerId="ADAL" clId="{F45EC2CE-CF99-45E9-8866-168541EC39DC}" dt="2022-08-09T05:49:49.011" v="3448" actId="478"/>
          <ac:picMkLst>
            <pc:docMk/>
            <pc:sldMk cId="1064256564" sldId="257"/>
            <ac:picMk id="18" creationId="{F1B2036E-F098-0577-2822-E85506392335}"/>
          </ac:picMkLst>
        </pc:picChg>
        <pc:picChg chg="del">
          <ac:chgData name="김소희" userId="292a1162-0793-4577-a94d-2dae0dfa5995" providerId="ADAL" clId="{F45EC2CE-CF99-45E9-8866-168541EC39DC}" dt="2022-08-09T02:54:55.925" v="226" actId="478"/>
          <ac:picMkLst>
            <pc:docMk/>
            <pc:sldMk cId="1064256564" sldId="257"/>
            <ac:picMk id="1026" creationId="{082B6978-1040-2636-ECB5-72C25D649201}"/>
          </ac:picMkLst>
        </pc:picChg>
        <pc:picChg chg="add del mod">
          <ac:chgData name="김소희" userId="292a1162-0793-4577-a94d-2dae0dfa5995" providerId="ADAL" clId="{F45EC2CE-CF99-45E9-8866-168541EC39DC}" dt="2022-08-09T04:51:25.188" v="2812" actId="478"/>
          <ac:picMkLst>
            <pc:docMk/>
            <pc:sldMk cId="1064256564" sldId="257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6:27:40.034" v="4293" actId="1076"/>
          <ac:picMkLst>
            <pc:docMk/>
            <pc:sldMk cId="1064256564" sldId="257"/>
            <ac:picMk id="1030" creationId="{047F7BB5-0685-5380-191B-986AEDBEBB71}"/>
          </ac:picMkLst>
        </pc:picChg>
        <pc:picChg chg="add mod">
          <ac:chgData name="김소희" userId="292a1162-0793-4577-a94d-2dae0dfa5995" providerId="ADAL" clId="{F45EC2CE-CF99-45E9-8866-168541EC39DC}" dt="2022-08-09T06:27:33.072" v="4291" actId="1076"/>
          <ac:picMkLst>
            <pc:docMk/>
            <pc:sldMk cId="1064256564" sldId="257"/>
            <ac:picMk id="1033" creationId="{0DB506D9-41E2-24D4-B708-A95497C35C02}"/>
          </ac:picMkLst>
        </pc:picChg>
      </pc:sldChg>
      <pc:sldChg chg="modSp mod">
        <pc:chgData name="김소희" userId="292a1162-0793-4577-a94d-2dae0dfa5995" providerId="ADAL" clId="{F45EC2CE-CF99-45E9-8866-168541EC39DC}" dt="2022-08-09T10:52:05.476" v="4597" actId="14100"/>
        <pc:sldMkLst>
          <pc:docMk/>
          <pc:sldMk cId="2351987689" sldId="258"/>
        </pc:sldMkLst>
        <pc:spChg chg="mod">
          <ac:chgData name="김소희" userId="292a1162-0793-4577-a94d-2dae0dfa5995" providerId="ADAL" clId="{F45EC2CE-CF99-45E9-8866-168541EC39DC}" dt="2022-08-09T10:52:05.476" v="4597" actId="14100"/>
          <ac:spMkLst>
            <pc:docMk/>
            <pc:sldMk cId="2351987689" sldId="258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10:51:45.213" v="4595" actId="21"/>
          <ac:spMkLst>
            <pc:docMk/>
            <pc:sldMk cId="2351987689" sldId="258"/>
            <ac:spMk id="11" creationId="{5481EF30-FFA6-F378-2E64-2114E0FFA5EF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7:06.722" v="4635" actId="20577"/>
        <pc:sldMkLst>
          <pc:docMk/>
          <pc:sldMk cId="2540614236" sldId="259"/>
        </pc:sldMkLst>
        <pc:spChg chg="mod">
          <ac:chgData name="김소희" userId="292a1162-0793-4577-a94d-2dae0dfa5995" providerId="ADAL" clId="{F45EC2CE-CF99-45E9-8866-168541EC39DC}" dt="2022-08-09T05:40:12.027" v="3418" actId="1076"/>
          <ac:spMkLst>
            <pc:docMk/>
            <pc:sldMk cId="2540614236" sldId="259"/>
            <ac:spMk id="11" creationId="{5481EF30-FFA6-F378-2E64-2114E0FFA5EF}"/>
          </ac:spMkLst>
        </pc:spChg>
        <pc:spChg chg="mod">
          <ac:chgData name="김소희" userId="292a1162-0793-4577-a94d-2dae0dfa5995" providerId="ADAL" clId="{F45EC2CE-CF99-45E9-8866-168541EC39DC}" dt="2022-08-09T06:39:55.169" v="4334" actId="14100"/>
          <ac:spMkLst>
            <pc:docMk/>
            <pc:sldMk cId="2540614236" sldId="259"/>
            <ac:spMk id="14" creationId="{3A2F6365-F069-3566-8C7B-8A2F6BEA5AFB}"/>
          </ac:spMkLst>
        </pc:spChg>
        <pc:spChg chg="add del mod">
          <ac:chgData name="김소희" userId="292a1162-0793-4577-a94d-2dae0dfa5995" providerId="ADAL" clId="{F45EC2CE-CF99-45E9-8866-168541EC39DC}" dt="2022-08-09T05:21:18.785" v="3247" actId="478"/>
          <ac:spMkLst>
            <pc:docMk/>
            <pc:sldMk cId="2540614236" sldId="259"/>
            <ac:spMk id="17" creationId="{7F2E06B2-BD5E-76C6-1E52-757F51783371}"/>
          </ac:spMkLst>
        </pc:spChg>
        <pc:spChg chg="add mod">
          <ac:chgData name="김소희" userId="292a1162-0793-4577-a94d-2dae0dfa5995" providerId="ADAL" clId="{F45EC2CE-CF99-45E9-8866-168541EC39DC}" dt="2022-08-09T05:41:19.785" v="3441" actId="1076"/>
          <ac:spMkLst>
            <pc:docMk/>
            <pc:sldMk cId="2540614236" sldId="259"/>
            <ac:spMk id="18" creationId="{DAB8BE4D-DDBA-A94C-C478-D113BE247FB2}"/>
          </ac:spMkLst>
        </pc:spChg>
        <pc:picChg chg="mod">
          <ac:chgData name="김소희" userId="292a1162-0793-4577-a94d-2dae0dfa5995" providerId="ADAL" clId="{F45EC2CE-CF99-45E9-8866-168541EC39DC}" dt="2022-08-09T10:37:01.436" v="4369" actId="208"/>
          <ac:picMkLst>
            <pc:docMk/>
            <pc:sldMk cId="2540614236" sldId="259"/>
            <ac:picMk id="7" creationId="{0935BA8F-CDDC-8772-DE95-5623BAFA5E44}"/>
          </ac:picMkLst>
        </pc:picChg>
      </pc:sldChg>
      <pc:sldChg chg="del mod modShow">
        <pc:chgData name="김소희" userId="292a1162-0793-4577-a94d-2dae0dfa5995" providerId="ADAL" clId="{F45EC2CE-CF99-45E9-8866-168541EC39DC}" dt="2022-08-09T04:56:05.923" v="2855" actId="47"/>
        <pc:sldMkLst>
          <pc:docMk/>
          <pc:sldMk cId="2288350488" sldId="260"/>
        </pc:sldMkLst>
      </pc:sldChg>
      <pc:sldChg chg="modSp modNotesTx">
        <pc:chgData name="김소희" userId="292a1162-0793-4577-a94d-2dae0dfa5995" providerId="ADAL" clId="{F45EC2CE-CF99-45E9-8866-168541EC39DC}" dt="2022-08-09T10:55:09.032" v="4630" actId="20577"/>
        <pc:sldMkLst>
          <pc:docMk/>
          <pc:sldMk cId="676448917" sldId="261"/>
        </pc:sldMkLst>
        <pc:picChg chg="mod">
          <ac:chgData name="김소희" userId="292a1162-0793-4577-a94d-2dae0dfa5995" providerId="ADAL" clId="{F45EC2CE-CF99-45E9-8866-168541EC39DC}" dt="2022-08-09T05:44:30.472" v="3446" actId="1076"/>
          <ac:picMkLst>
            <pc:docMk/>
            <pc:sldMk cId="676448917" sldId="261"/>
            <ac:picMk id="1036" creationId="{018E3C12-285D-CB90-3779-C415A13420B8}"/>
          </ac:picMkLst>
        </pc:picChg>
      </pc:sldChg>
      <pc:sldChg chg="delSp modSp del mod ord modShow">
        <pc:chgData name="김소희" userId="292a1162-0793-4577-a94d-2dae0dfa5995" providerId="ADAL" clId="{F45EC2CE-CF99-45E9-8866-168541EC39DC}" dt="2022-08-09T06:47:30.531" v="4367" actId="47"/>
        <pc:sldMkLst>
          <pc:docMk/>
          <pc:sldMk cId="2116673439" sldId="262"/>
        </pc:sldMkLst>
        <pc:spChg chg="del mod">
          <ac:chgData name="김소희" userId="292a1162-0793-4577-a94d-2dae0dfa5995" providerId="ADAL" clId="{F45EC2CE-CF99-45E9-8866-168541EC39DC}" dt="2022-08-09T05:25:13.122" v="3292" actId="21"/>
          <ac:spMkLst>
            <pc:docMk/>
            <pc:sldMk cId="2116673439" sldId="262"/>
            <ac:spMk id="18" creationId="{DF2D7F8E-05ED-31C6-AA6B-FFEF7827CCE1}"/>
          </ac:spMkLst>
        </pc:spChg>
      </pc:sldChg>
      <pc:sldChg chg="modSp mod">
        <pc:chgData name="김소희" userId="292a1162-0793-4577-a94d-2dae0dfa5995" providerId="ADAL" clId="{F45EC2CE-CF99-45E9-8866-168541EC39DC}" dt="2022-08-09T10:39:07.920" v="4389" actId="1076"/>
        <pc:sldMkLst>
          <pc:docMk/>
          <pc:sldMk cId="3731227598" sldId="263"/>
        </pc:sldMkLst>
        <pc:spChg chg="mod">
          <ac:chgData name="김소희" userId="292a1162-0793-4577-a94d-2dae0dfa5995" providerId="ADAL" clId="{F45EC2CE-CF99-45E9-8866-168541EC39DC}" dt="2022-08-09T10:39:02.073" v="4388" actId="14100"/>
          <ac:spMkLst>
            <pc:docMk/>
            <pc:sldMk cId="3731227598" sldId="263"/>
            <ac:spMk id="10" creationId="{502FB13B-3AA8-3E8A-03B7-F348C0F672EC}"/>
          </ac:spMkLst>
        </pc:spChg>
        <pc:spChg chg="mod">
          <ac:chgData name="김소희" userId="292a1162-0793-4577-a94d-2dae0dfa5995" providerId="ADAL" clId="{F45EC2CE-CF99-45E9-8866-168541EC39DC}" dt="2022-08-09T10:39:07.920" v="4389" actId="1076"/>
          <ac:spMkLst>
            <pc:docMk/>
            <pc:sldMk cId="3731227598" sldId="263"/>
            <ac:spMk id="11" creationId="{B277AC84-FC34-1777-DC61-197CCDABE26A}"/>
          </ac:spMkLst>
        </pc:spChg>
        <pc:picChg chg="mod modCrop">
          <ac:chgData name="김소희" userId="292a1162-0793-4577-a94d-2dae0dfa5995" providerId="ADAL" clId="{F45EC2CE-CF99-45E9-8866-168541EC39DC}" dt="2022-08-09T06:45:30.999" v="4366" actId="732"/>
          <ac:picMkLst>
            <pc:docMk/>
            <pc:sldMk cId="3731227598" sldId="263"/>
            <ac:picMk id="7" creationId="{B082A5DF-13F5-34D7-2418-A18C8F2C5957}"/>
          </ac:picMkLst>
        </pc:picChg>
      </pc:sldChg>
      <pc:sldChg chg="modSp mod modNotesTx">
        <pc:chgData name="김소희" userId="292a1162-0793-4577-a94d-2dae0dfa5995" providerId="ADAL" clId="{F45EC2CE-CF99-45E9-8866-168541EC39DC}" dt="2022-08-09T10:57:10.331" v="4636"/>
        <pc:sldMkLst>
          <pc:docMk/>
          <pc:sldMk cId="893567842" sldId="264"/>
        </pc:sldMkLst>
        <pc:spChg chg="mod">
          <ac:chgData name="김소희" userId="292a1162-0793-4577-a94d-2dae0dfa5995" providerId="ADAL" clId="{F45EC2CE-CF99-45E9-8866-168541EC39DC}" dt="2022-08-09T10:56:55.117" v="4633"/>
          <ac:spMkLst>
            <pc:docMk/>
            <pc:sldMk cId="893567842" sldId="264"/>
            <ac:spMk id="21" creationId="{7F1F594F-B298-8402-0077-5DF71DD518E4}"/>
          </ac:spMkLst>
        </pc:spChg>
        <pc:picChg chg="mod">
          <ac:chgData name="김소희" userId="292a1162-0793-4577-a94d-2dae0dfa5995" providerId="ADAL" clId="{F45EC2CE-CF99-45E9-8866-168541EC39DC}" dt="2022-08-09T06:42:57.036" v="4357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F45EC2CE-CF99-45E9-8866-168541EC39DC}" dt="2022-08-09T06:44:23.276" v="4364" actId="1076"/>
          <ac:picMkLst>
            <pc:docMk/>
            <pc:sldMk cId="893567842" sldId="264"/>
            <ac:picMk id="17" creationId="{8BDC61B1-3BFB-DBE1-7173-C179D1F8F468}"/>
          </ac:picMkLst>
        </pc:picChg>
      </pc:sldChg>
      <pc:sldChg chg="modSp mod">
        <pc:chgData name="김소희" userId="292a1162-0793-4577-a94d-2dae0dfa5995" providerId="ADAL" clId="{F45EC2CE-CF99-45E9-8866-168541EC39DC}" dt="2022-08-09T10:39:18.481" v="4390" actId="207"/>
        <pc:sldMkLst>
          <pc:docMk/>
          <pc:sldMk cId="548109497" sldId="265"/>
        </pc:sldMkLst>
        <pc:spChg chg="mod">
          <ac:chgData name="김소희" userId="292a1162-0793-4577-a94d-2dae0dfa5995" providerId="ADAL" clId="{F45EC2CE-CF99-45E9-8866-168541EC39DC}" dt="2022-08-09T10:39:18.481" v="4390" actId="207"/>
          <ac:spMkLst>
            <pc:docMk/>
            <pc:sldMk cId="548109497" sldId="265"/>
            <ac:spMk id="10" creationId="{E9238ED0-205C-8045-4495-8268FFF283F3}"/>
          </ac:spMkLst>
        </pc:spChg>
      </pc:sldChg>
      <pc:sldChg chg="addSp delSp modSp mod">
        <pc:chgData name="김소희" userId="292a1162-0793-4577-a94d-2dae0dfa5995" providerId="ADAL" clId="{F45EC2CE-CF99-45E9-8866-168541EC39DC}" dt="2022-08-09T11:09:27.333" v="4744" actId="1076"/>
        <pc:sldMkLst>
          <pc:docMk/>
          <pc:sldMk cId="4281153154" sldId="266"/>
        </pc:sldMkLst>
        <pc:spChg chg="add mod">
          <ac:chgData name="김소희" userId="292a1162-0793-4577-a94d-2dae0dfa5995" providerId="ADAL" clId="{F45EC2CE-CF99-45E9-8866-168541EC39DC}" dt="2022-08-09T11:09:24.244" v="4743" actId="1076"/>
          <ac:spMkLst>
            <pc:docMk/>
            <pc:sldMk cId="4281153154" sldId="266"/>
            <ac:spMk id="3" creationId="{EFA423EC-2F01-8631-98EC-A26456E7230E}"/>
          </ac:spMkLst>
        </pc:spChg>
        <pc:spChg chg="add mod">
          <ac:chgData name="김소희" userId="292a1162-0793-4577-a94d-2dae0dfa5995" providerId="ADAL" clId="{F45EC2CE-CF99-45E9-8866-168541EC39DC}" dt="2022-08-09T11:09:27.333" v="4744" actId="1076"/>
          <ac:spMkLst>
            <pc:docMk/>
            <pc:sldMk cId="4281153154" sldId="266"/>
            <ac:spMk id="4" creationId="{41685C90-F22D-B03A-FA5D-9DEF53D3E82B}"/>
          </ac:spMkLst>
        </pc:spChg>
        <pc:spChg chg="add del mod">
          <ac:chgData name="김소희" userId="292a1162-0793-4577-a94d-2dae0dfa5995" providerId="ADAL" clId="{F45EC2CE-CF99-45E9-8866-168541EC39DC}" dt="2022-08-09T10:46:37.823" v="4429"/>
          <ac:spMkLst>
            <pc:docMk/>
            <pc:sldMk cId="4281153154" sldId="266"/>
            <ac:spMk id="5" creationId="{75070620-4614-BB43-AD7A-3FD23AF5D38D}"/>
          </ac:spMkLst>
        </pc:spChg>
        <pc:spChg chg="add mod">
          <ac:chgData name="김소희" userId="292a1162-0793-4577-a94d-2dae0dfa5995" providerId="ADAL" clId="{F45EC2CE-CF99-45E9-8866-168541EC39DC}" dt="2022-08-09T10:48:20.024" v="4449" actId="1076"/>
          <ac:spMkLst>
            <pc:docMk/>
            <pc:sldMk cId="4281153154" sldId="266"/>
            <ac:spMk id="6" creationId="{B99792B2-F317-960A-4233-8DA1E230228E}"/>
          </ac:spMkLst>
        </pc:spChg>
        <pc:spChg chg="add del mod">
          <ac:chgData name="김소희" userId="292a1162-0793-4577-a94d-2dae0dfa5995" providerId="ADAL" clId="{F45EC2CE-CF99-45E9-8866-168541EC39DC}" dt="2022-08-09T11:09:14.553" v="4740" actId="478"/>
          <ac:spMkLst>
            <pc:docMk/>
            <pc:sldMk cId="4281153154" sldId="266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5" creationId="{8D930912-89D0-1463-E935-699E3D0E262D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7" creationId="{E99EF0D5-E6E0-BE23-A763-BD4C3DDE6434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8" creationId="{7A35343B-4E3F-F8A2-908F-D28E89C1C95C}"/>
          </ac:spMkLst>
        </pc:spChg>
        <pc:picChg chg="del">
          <ac:chgData name="김소희" userId="292a1162-0793-4577-a94d-2dae0dfa5995" providerId="ADAL" clId="{F45EC2CE-CF99-45E9-8866-168541EC39DC}" dt="2022-08-09T10:46:07.113" v="4409" actId="478"/>
          <ac:picMkLst>
            <pc:docMk/>
            <pc:sldMk cId="4281153154" sldId="266"/>
            <ac:picMk id="12" creationId="{F722584A-E6D6-C0F2-949D-4F622A3ECFB5}"/>
          </ac:picMkLst>
        </pc:picChg>
        <pc:picChg chg="mod">
          <ac:chgData name="김소희" userId="292a1162-0793-4577-a94d-2dae0dfa5995" providerId="ADAL" clId="{F45EC2CE-CF99-45E9-8866-168541EC39DC}" dt="2022-08-09T10:47:33.498" v="4440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modSp mod modNotesTx">
        <pc:chgData name="김소희" userId="292a1162-0793-4577-a94d-2dae0dfa5995" providerId="ADAL" clId="{F45EC2CE-CF99-45E9-8866-168541EC39DC}" dt="2022-08-09T10:48:27.360" v="4450" actId="1076"/>
        <pc:sldMkLst>
          <pc:docMk/>
          <pc:sldMk cId="823482226" sldId="267"/>
        </pc:sldMkLst>
        <pc:spChg chg="add mod">
          <ac:chgData name="김소희" userId="292a1162-0793-4577-a94d-2dae0dfa5995" providerId="ADAL" clId="{F45EC2CE-CF99-45E9-8866-168541EC39DC}" dt="2022-08-09T10:48:27.360" v="4450" actId="1076"/>
          <ac:spMkLst>
            <pc:docMk/>
            <pc:sldMk cId="823482226" sldId="267"/>
            <ac:spMk id="3" creationId="{4DE8CBA8-9014-48A3-CDA1-5EC2AEF6ACC7}"/>
          </ac:spMkLst>
        </pc:spChg>
      </pc:sldChg>
      <pc:sldChg chg="del mod ord modShow">
        <pc:chgData name="김소희" userId="292a1162-0793-4577-a94d-2dae0dfa5995" providerId="ADAL" clId="{F45EC2CE-CF99-45E9-8866-168541EC39DC}" dt="2022-08-09T11:17:39.266" v="4874" actId="47"/>
        <pc:sldMkLst>
          <pc:docMk/>
          <pc:sldMk cId="3685255024" sldId="268"/>
        </pc:sldMkLst>
      </pc:sldChg>
      <pc:sldChg chg="del mod modShow">
        <pc:chgData name="김소희" userId="292a1162-0793-4577-a94d-2dae0dfa5995" providerId="ADAL" clId="{F45EC2CE-CF99-45E9-8866-168541EC39DC}" dt="2022-08-09T04:56:29.674" v="2856" actId="47"/>
        <pc:sldMkLst>
          <pc:docMk/>
          <pc:sldMk cId="2469761216" sldId="269"/>
        </pc:sldMkLst>
      </pc:sldChg>
      <pc:sldChg chg="del">
        <pc:chgData name="김소희" userId="292a1162-0793-4577-a94d-2dae0dfa5995" providerId="ADAL" clId="{F45EC2CE-CF99-45E9-8866-168541EC39DC}" dt="2022-08-09T10:46:59.473" v="4434" actId="2696"/>
        <pc:sldMkLst>
          <pc:docMk/>
          <pc:sldMk cId="1001211680" sldId="270"/>
        </pc:sldMkLst>
      </pc:sldChg>
      <pc:sldChg chg="addSp delSp modSp add del mod">
        <pc:chgData name="김소희" userId="292a1162-0793-4577-a94d-2dae0dfa5995" providerId="ADAL" clId="{F45EC2CE-CF99-45E9-8866-168541EC39DC}" dt="2022-08-09T04:55:43.532" v="2853" actId="47"/>
        <pc:sldMkLst>
          <pc:docMk/>
          <pc:sldMk cId="3214359078" sldId="271"/>
        </pc:sldMkLst>
        <pc:spChg chg="mod">
          <ac:chgData name="김소희" userId="292a1162-0793-4577-a94d-2dae0dfa5995" providerId="ADAL" clId="{F45EC2CE-CF99-45E9-8866-168541EC39DC}" dt="2022-08-09T03:50:32.610" v="2145" actId="1076"/>
          <ac:spMkLst>
            <pc:docMk/>
            <pc:sldMk cId="3214359078" sldId="271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3:07:27.286" v="866" actId="20577"/>
          <ac:spMkLst>
            <pc:docMk/>
            <pc:sldMk cId="3214359078" sldId="271"/>
            <ac:spMk id="6" creationId="{2188782E-44BF-062E-224B-C021A5C826FC}"/>
          </ac:spMkLst>
        </pc:spChg>
        <pc:picChg chg="add del mod">
          <ac:chgData name="김소희" userId="292a1162-0793-4577-a94d-2dae0dfa5995" providerId="ADAL" clId="{F45EC2CE-CF99-45E9-8866-168541EC39DC}" dt="2022-08-09T04:48:32.167" v="2784" actId="21"/>
          <ac:picMkLst>
            <pc:docMk/>
            <pc:sldMk cId="3214359078" sldId="271"/>
            <ac:picMk id="8" creationId="{1AAC69FE-E29A-76F0-0E2C-FA37B420822F}"/>
          </ac:picMkLst>
        </pc:picChg>
        <pc:picChg chg="del mod">
          <ac:chgData name="김소희" userId="292a1162-0793-4577-a94d-2dae0dfa5995" providerId="ADAL" clId="{F45EC2CE-CF99-45E9-8866-168541EC39DC}" dt="2022-08-09T04:50:53.392" v="2801" actId="21"/>
          <ac:picMkLst>
            <pc:docMk/>
            <pc:sldMk cId="3214359078" sldId="271"/>
            <ac:picMk id="1026" creationId="{082B6978-1040-2636-ECB5-72C25D649201}"/>
          </ac:picMkLst>
        </pc:picChg>
      </pc:sldChg>
      <pc:sldChg chg="addSp delSp modSp add mod ord modNotesTx">
        <pc:chgData name="김소희" userId="292a1162-0793-4577-a94d-2dae0dfa5995" providerId="ADAL" clId="{F45EC2CE-CF99-45E9-8866-168541EC39DC}" dt="2022-08-09T05:05:57.464" v="3095" actId="478"/>
        <pc:sldMkLst>
          <pc:docMk/>
          <pc:sldMk cId="4241466541" sldId="272"/>
        </pc:sldMkLst>
        <pc:spChg chg="del">
          <ac:chgData name="김소희" userId="292a1162-0793-4577-a94d-2dae0dfa5995" providerId="ADAL" clId="{F45EC2CE-CF99-45E9-8866-168541EC39DC}" dt="2022-08-09T03:17:58.838" v="1066" actId="478"/>
          <ac:spMkLst>
            <pc:docMk/>
            <pc:sldMk cId="4241466541" sldId="272"/>
            <ac:spMk id="2" creationId="{5C386871-B092-6B43-A8DA-B84A6CCCC7F5}"/>
          </ac:spMkLst>
        </pc:spChg>
        <pc:spChg chg="add del mod">
          <ac:chgData name="김소희" userId="292a1162-0793-4577-a94d-2dae0dfa5995" providerId="ADAL" clId="{F45EC2CE-CF99-45E9-8866-168541EC39DC}" dt="2022-08-09T03:18:01.571" v="1068" actId="478"/>
          <ac:spMkLst>
            <pc:docMk/>
            <pc:sldMk cId="4241466541" sldId="272"/>
            <ac:spMk id="4" creationId="{B43DBDB6-0D3D-E8C9-581E-414970466438}"/>
          </ac:spMkLst>
        </pc:spChg>
        <pc:spChg chg="del mod">
          <ac:chgData name="김소희" userId="292a1162-0793-4577-a94d-2dae0dfa5995" providerId="ADAL" clId="{F45EC2CE-CF99-45E9-8866-168541EC39DC}" dt="2022-08-09T03:12:38.886" v="984" actId="478"/>
          <ac:spMkLst>
            <pc:docMk/>
            <pc:sldMk cId="424146654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F45EC2CE-CF99-45E9-8866-168541EC39DC}" dt="2022-08-09T05:05:34.577" v="3094" actId="207"/>
          <ac:spMkLst>
            <pc:docMk/>
            <pc:sldMk cId="4241466541" sldId="272"/>
            <ac:spMk id="8" creationId="{5CF71ACE-26EE-ABE9-8FA8-2733A72AAF78}"/>
          </ac:spMkLst>
        </pc:spChg>
        <pc:spChg chg="del">
          <ac:chgData name="김소희" userId="292a1162-0793-4577-a94d-2dae0dfa5995" providerId="ADAL" clId="{F45EC2CE-CF99-45E9-8866-168541EC39DC}" dt="2022-08-09T05:05:57.464" v="3095" actId="478"/>
          <ac:spMkLst>
            <pc:docMk/>
            <pc:sldMk cId="424146654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F45EC2CE-CF99-45E9-8866-168541EC39DC}" dt="2022-08-09T03:17:59.043" v="1067"/>
          <ac:spMkLst>
            <pc:docMk/>
            <pc:sldMk cId="4241466541" sldId="272"/>
            <ac:spMk id="11" creationId="{5A4BBBBE-7744-B61B-DD3B-0D5D4E48B059}"/>
          </ac:spMkLst>
        </pc:spChg>
        <pc:spChg chg="mod">
          <ac:chgData name="김소희" userId="292a1162-0793-4577-a94d-2dae0dfa5995" providerId="ADAL" clId="{F45EC2CE-CF99-45E9-8866-168541EC39DC}" dt="2022-08-09T05:01:21.101" v="3033" actId="1076"/>
          <ac:spMkLst>
            <pc:docMk/>
            <pc:sldMk cId="4241466541" sldId="272"/>
            <ac:spMk id="13" creationId="{174246C5-3CB0-4EE1-338B-F486C3F74F8D}"/>
          </ac:spMkLst>
        </pc:spChg>
        <pc:spChg chg="add mod">
          <ac:chgData name="김소희" userId="292a1162-0793-4577-a94d-2dae0dfa5995" providerId="ADAL" clId="{F45EC2CE-CF99-45E9-8866-168541EC39DC}" dt="2022-08-09T04:54:18.530" v="2843" actId="1076"/>
          <ac:spMkLst>
            <pc:docMk/>
            <pc:sldMk cId="4241466541" sldId="272"/>
            <ac:spMk id="14" creationId="{C52B83CD-CB37-BDBD-DC15-4A01D0A06A65}"/>
          </ac:spMkLst>
        </pc:spChg>
        <pc:spChg chg="add mod">
          <ac:chgData name="김소희" userId="292a1162-0793-4577-a94d-2dae0dfa5995" providerId="ADAL" clId="{F45EC2CE-CF99-45E9-8866-168541EC39DC}" dt="2022-08-09T04:47:25.491" v="2783" actId="20577"/>
          <ac:spMkLst>
            <pc:docMk/>
            <pc:sldMk cId="4241466541" sldId="272"/>
            <ac:spMk id="17" creationId="{3BDD31EC-FD6A-8D81-81A7-42F993C3E257}"/>
          </ac:spMkLst>
        </pc:spChg>
        <pc:picChg chg="add del mod">
          <ac:chgData name="김소희" userId="292a1162-0793-4577-a94d-2dae0dfa5995" providerId="ADAL" clId="{F45EC2CE-CF99-45E9-8866-168541EC39DC}" dt="2022-08-09T03:22:47.486" v="1215" actId="21"/>
          <ac:picMkLst>
            <pc:docMk/>
            <pc:sldMk cId="4241466541" sldId="272"/>
            <ac:picMk id="7" creationId="{EDEAFDD0-3642-8217-BB00-3FD376EE3E6A}"/>
          </ac:picMkLst>
        </pc:picChg>
        <pc:picChg chg="add del mod">
          <ac:chgData name="김소희" userId="292a1162-0793-4577-a94d-2dae0dfa5995" providerId="ADAL" clId="{F45EC2CE-CF99-45E9-8866-168541EC39DC}" dt="2022-08-09T03:50:14.725" v="2140" actId="21"/>
          <ac:picMkLst>
            <pc:docMk/>
            <pc:sldMk cId="4241466541" sldId="272"/>
            <ac:picMk id="15" creationId="{1B780558-70F5-78AB-3066-E83A70641C95}"/>
          </ac:picMkLst>
        </pc:picChg>
        <pc:picChg chg="del">
          <ac:chgData name="김소희" userId="292a1162-0793-4577-a94d-2dae0dfa5995" providerId="ADAL" clId="{F45EC2CE-CF99-45E9-8866-168541EC39DC}" dt="2022-08-09T02:58:53.543" v="656" actId="478"/>
          <ac:picMkLst>
            <pc:docMk/>
            <pc:sldMk cId="4241466541" sldId="272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5:01:28.651" v="3036" actId="1076"/>
          <ac:picMkLst>
            <pc:docMk/>
            <pc:sldMk cId="4241466541" sldId="272"/>
            <ac:picMk id="2050" creationId="{F670A9C2-C26D-DF35-DA3B-8F2036EEB38B}"/>
          </ac:picMkLst>
        </pc:picChg>
      </pc:sldChg>
      <pc:sldChg chg="modSp add mod">
        <pc:chgData name="김소희" userId="292a1162-0793-4577-a94d-2dae0dfa5995" providerId="ADAL" clId="{F45EC2CE-CF99-45E9-8866-168541EC39DC}" dt="2022-08-09T10:59:59.051" v="4638" actId="207"/>
        <pc:sldMkLst>
          <pc:docMk/>
          <pc:sldMk cId="3227677691" sldId="273"/>
        </pc:sldMkLst>
        <pc:spChg chg="mod">
          <ac:chgData name="김소희" userId="292a1162-0793-4577-a94d-2dae0dfa5995" providerId="ADAL" clId="{F45EC2CE-CF99-45E9-8866-168541EC39DC}" dt="2022-08-09T10:59:59.051" v="4638" actId="207"/>
          <ac:spMkLst>
            <pc:docMk/>
            <pc:sldMk cId="3227677691" sldId="273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06:37:01.125" v="4328" actId="1036"/>
          <ac:spMkLst>
            <pc:docMk/>
            <pc:sldMk cId="3227677691" sldId="273"/>
            <ac:spMk id="15" creationId="{6DC795D6-09CE-978F-EC2A-5C9177EF5518}"/>
          </ac:spMkLst>
        </pc:spChg>
        <pc:picChg chg="mod">
          <ac:chgData name="김소희" userId="292a1162-0793-4577-a94d-2dae0dfa5995" providerId="ADAL" clId="{F45EC2CE-CF99-45E9-8866-168541EC39DC}" dt="2022-08-09T10:49:30.513" v="4452" actId="1076"/>
          <ac:picMkLst>
            <pc:docMk/>
            <pc:sldMk cId="3227677691" sldId="273"/>
            <ac:picMk id="17" creationId="{664990BE-BE18-F3E0-E881-4B144DE1D668}"/>
          </ac:picMkLst>
        </pc:picChg>
      </pc:sldChg>
      <pc:sldChg chg="delSp modSp add mod ord">
        <pc:chgData name="김소희" userId="292a1162-0793-4577-a94d-2dae0dfa5995" providerId="ADAL" clId="{F45EC2CE-CF99-45E9-8866-168541EC39DC}" dt="2022-08-09T10:44:49.649" v="4408" actId="2085"/>
        <pc:sldMkLst>
          <pc:docMk/>
          <pc:sldMk cId="1982670525" sldId="274"/>
        </pc:sldMkLst>
        <pc:spChg chg="mod">
          <ac:chgData name="김소희" userId="292a1162-0793-4577-a94d-2dae0dfa5995" providerId="ADAL" clId="{F45EC2CE-CF99-45E9-8866-168541EC39DC}" dt="2022-08-09T10:44:49.649" v="4408" actId="2085"/>
          <ac:spMkLst>
            <pc:docMk/>
            <pc:sldMk cId="1982670525" sldId="274"/>
            <ac:spMk id="2" creationId="{D42C8D01-1348-904F-A28E-FB1F05F50B66}"/>
          </ac:spMkLst>
        </pc:spChg>
        <pc:spChg chg="del">
          <ac:chgData name="김소희" userId="292a1162-0793-4577-a94d-2dae0dfa5995" providerId="ADAL" clId="{F45EC2CE-CF99-45E9-8866-168541EC39DC}" dt="2022-08-09T10:42:11.603" v="4405" actId="478"/>
          <ac:spMkLst>
            <pc:docMk/>
            <pc:sldMk cId="1982670525" sldId="274"/>
            <ac:spMk id="5" creationId="{433B89A1-AC33-8D2C-470E-70698F2016E8}"/>
          </ac:spMkLst>
        </pc:spChg>
      </pc:sldChg>
      <pc:sldChg chg="addSp delSp modSp add mod modNotesTx">
        <pc:chgData name="김소희" userId="292a1162-0793-4577-a94d-2dae0dfa5995" providerId="ADAL" clId="{F45EC2CE-CF99-45E9-8866-168541EC39DC}" dt="2022-08-09T11:32:08.412" v="5218" actId="478"/>
        <pc:sldMkLst>
          <pc:docMk/>
          <pc:sldMk cId="1943221426" sldId="275"/>
        </pc:sldMkLst>
        <pc:spChg chg="mod">
          <ac:chgData name="김소희" userId="292a1162-0793-4577-a94d-2dae0dfa5995" providerId="ADAL" clId="{F45EC2CE-CF99-45E9-8866-168541EC39DC}" dt="2022-08-09T11:09:52.272" v="4748" actId="12"/>
          <ac:spMkLst>
            <pc:docMk/>
            <pc:sldMk cId="1943221426" sldId="275"/>
            <ac:spMk id="2" creationId="{5C386871-B092-6B43-A8DA-B84A6CCCC7F5}"/>
          </ac:spMkLst>
        </pc:spChg>
        <pc:spChg chg="mod">
          <ac:chgData name="김소희" userId="292a1162-0793-4577-a94d-2dae0dfa5995" providerId="ADAL" clId="{F45EC2CE-CF99-45E9-8866-168541EC39DC}" dt="2022-08-09T11:28:40.278" v="5101" actId="113"/>
          <ac:spMkLst>
            <pc:docMk/>
            <pc:sldMk cId="1943221426" sldId="275"/>
            <ac:spMk id="3" creationId="{EFA423EC-2F01-8631-98EC-A26456E7230E}"/>
          </ac:spMkLst>
        </pc:spChg>
        <pc:spChg chg="del">
          <ac:chgData name="김소희" userId="292a1162-0793-4577-a94d-2dae0dfa5995" providerId="ADAL" clId="{F45EC2CE-CF99-45E9-8866-168541EC39DC}" dt="2022-08-09T11:07:47.487" v="4708" actId="478"/>
          <ac:spMkLst>
            <pc:docMk/>
            <pc:sldMk cId="1943221426" sldId="275"/>
            <ac:spMk id="4" creationId="{41685C90-F22D-B03A-FA5D-9DEF53D3E82B}"/>
          </ac:spMkLst>
        </pc:spChg>
        <pc:spChg chg="del">
          <ac:chgData name="김소희" userId="292a1162-0793-4577-a94d-2dae0dfa5995" providerId="ADAL" clId="{F45EC2CE-CF99-45E9-8866-168541EC39DC}" dt="2022-08-09T11:32:08.412" v="5218" actId="478"/>
          <ac:spMkLst>
            <pc:docMk/>
            <pc:sldMk cId="1943221426" sldId="275"/>
            <ac:spMk id="6" creationId="{B99792B2-F317-960A-4233-8DA1E230228E}"/>
          </ac:spMkLst>
        </pc:spChg>
        <pc:spChg chg="del">
          <ac:chgData name="김소희" userId="292a1162-0793-4577-a94d-2dae0dfa5995" providerId="ADAL" clId="{F45EC2CE-CF99-45E9-8866-168541EC39DC}" dt="2022-08-09T11:07:45.729" v="4706" actId="478"/>
          <ac:spMkLst>
            <pc:docMk/>
            <pc:sldMk cId="1943221426" sldId="275"/>
            <ac:spMk id="8" creationId="{3BFAAFC2-C393-1318-55F1-1652740E1E26}"/>
          </ac:spMkLst>
        </pc:spChg>
        <pc:spChg chg="mod">
          <ac:chgData name="김소희" userId="292a1162-0793-4577-a94d-2dae0dfa5995" providerId="ADAL" clId="{F45EC2CE-CF99-45E9-8866-168541EC39DC}" dt="2022-08-09T11:10:03.565" v="4753"/>
          <ac:spMkLst>
            <pc:docMk/>
            <pc:sldMk cId="1943221426" sldId="275"/>
            <ac:spMk id="9" creationId="{4E262F7D-1CD2-9678-413C-EB257F68A044}"/>
          </ac:spMkLst>
        </pc:spChg>
        <pc:spChg chg="del">
          <ac:chgData name="김소희" userId="292a1162-0793-4577-a94d-2dae0dfa5995" providerId="ADAL" clId="{F45EC2CE-CF99-45E9-8866-168541EC39DC}" dt="2022-08-09T11:07:45.009" v="4705" actId="478"/>
          <ac:spMkLst>
            <pc:docMk/>
            <pc:sldMk cId="1943221426" sldId="275"/>
            <ac:spMk id="10" creationId="{A44840FD-B047-3415-E615-E7D9E5EF6035}"/>
          </ac:spMkLst>
        </pc:spChg>
        <pc:spChg chg="del">
          <ac:chgData name="김소희" userId="292a1162-0793-4577-a94d-2dae0dfa5995" providerId="ADAL" clId="{F45EC2CE-CF99-45E9-8866-168541EC39DC}" dt="2022-08-09T11:07:43.420" v="4704" actId="478"/>
          <ac:spMkLst>
            <pc:docMk/>
            <pc:sldMk cId="1943221426" sldId="275"/>
            <ac:spMk id="11" creationId="{E4C6515E-6A1B-DBC3-BE77-9018F93233BD}"/>
          </ac:spMkLst>
        </pc:spChg>
        <pc:spChg chg="del">
          <ac:chgData name="김소희" userId="292a1162-0793-4577-a94d-2dae0dfa5995" providerId="ADAL" clId="{F45EC2CE-CF99-45E9-8866-168541EC39DC}" dt="2022-08-09T11:07:52.237" v="4710" actId="478"/>
          <ac:spMkLst>
            <pc:docMk/>
            <pc:sldMk cId="1943221426" sldId="275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1:07:46.882" v="4707" actId="478"/>
          <ac:spMkLst>
            <pc:docMk/>
            <pc:sldMk cId="1943221426" sldId="275"/>
            <ac:spMk id="14" creationId="{E89E35C5-CDC5-E213-E030-34717EFA3209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8" creationId="{B367906A-E4E0-1C21-14F8-7BCEE08E9D42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9" creationId="{4E6019D4-A5B3-4D95-A242-D498B21A9D35}"/>
          </ac:spMkLst>
        </pc:spChg>
        <pc:spChg chg="add mod">
          <ac:chgData name="김소희" userId="292a1162-0793-4577-a94d-2dae0dfa5995" providerId="ADAL" clId="{F45EC2CE-CF99-45E9-8866-168541EC39DC}" dt="2022-08-09T11:29:29.599" v="5109" actId="255"/>
          <ac:spMkLst>
            <pc:docMk/>
            <pc:sldMk cId="1943221426" sldId="275"/>
            <ac:spMk id="21" creationId="{33339B1C-BC5F-014F-0FF7-2F9981E6B0F8}"/>
          </ac:spMkLst>
        </pc:spChg>
        <pc:spChg chg="add mod">
          <ac:chgData name="김소희" userId="292a1162-0793-4577-a94d-2dae0dfa5995" providerId="ADAL" clId="{F45EC2CE-CF99-45E9-8866-168541EC39DC}" dt="2022-08-09T11:30:52.388" v="5184" actId="1076"/>
          <ac:spMkLst>
            <pc:docMk/>
            <pc:sldMk cId="1943221426" sldId="275"/>
            <ac:spMk id="24" creationId="{EDE8BFED-A8B2-92D0-E4D9-F1981811ABD9}"/>
          </ac:spMkLst>
        </pc:spChg>
        <pc:picChg chg="del">
          <ac:chgData name="김소희" userId="292a1162-0793-4577-a94d-2dae0dfa5995" providerId="ADAL" clId="{F45EC2CE-CF99-45E9-8866-168541EC39DC}" dt="2022-08-09T11:07:42.156" v="4703" actId="478"/>
          <ac:picMkLst>
            <pc:docMk/>
            <pc:sldMk cId="1943221426" sldId="275"/>
            <ac:picMk id="7" creationId="{66570E45-0B89-3E19-4B27-7F32E857FC02}"/>
          </ac:picMkLst>
        </pc:picChg>
        <pc:picChg chg="add mod">
          <ac:chgData name="김소희" userId="292a1162-0793-4577-a94d-2dae0dfa5995" providerId="ADAL" clId="{F45EC2CE-CF99-45E9-8866-168541EC39DC}" dt="2022-08-09T11:28:35.761" v="5100" actId="1076"/>
          <ac:picMkLst>
            <pc:docMk/>
            <pc:sldMk cId="1943221426" sldId="275"/>
            <ac:picMk id="12" creationId="{3ADD9BA5-F3AA-DE44-F9E3-F75E3117CB8F}"/>
          </ac:picMkLst>
        </pc:picChg>
        <pc:picChg chg="del">
          <ac:chgData name="김소희" userId="292a1162-0793-4577-a94d-2dae0dfa5995" providerId="ADAL" clId="{F45EC2CE-CF99-45E9-8866-168541EC39DC}" dt="2022-08-09T11:10:04.965" v="4754" actId="478"/>
          <ac:picMkLst>
            <pc:docMk/>
            <pc:sldMk cId="1943221426" sldId="275"/>
            <ac:picMk id="16" creationId="{61ED6A02-5182-78B8-E205-3BC9442BDECF}"/>
          </ac:picMkLst>
        </pc:picChg>
        <pc:picChg chg="add mod">
          <ac:chgData name="김소희" userId="292a1162-0793-4577-a94d-2dae0dfa5995" providerId="ADAL" clId="{F45EC2CE-CF99-45E9-8866-168541EC39DC}" dt="2022-08-09T11:32:01.966" v="5217" actId="1076"/>
          <ac:picMkLst>
            <pc:docMk/>
            <pc:sldMk cId="1943221426" sldId="275"/>
            <ac:picMk id="17" creationId="{7FB04003-952D-F8DD-E034-1F980A53FE65}"/>
          </ac:picMkLst>
        </pc:picChg>
        <pc:picChg chg="add mod">
          <ac:chgData name="김소희" userId="292a1162-0793-4577-a94d-2dae0dfa5995" providerId="ADAL" clId="{F45EC2CE-CF99-45E9-8866-168541EC39DC}" dt="2022-08-09T11:30:15.143" v="5115" actId="1076"/>
          <ac:picMkLst>
            <pc:docMk/>
            <pc:sldMk cId="1943221426" sldId="275"/>
            <ac:picMk id="23" creationId="{A59EE034-801F-DAFB-BE47-D685E445084E}"/>
          </ac:picMkLst>
        </pc:picChg>
      </pc:sldChg>
      <pc:sldMasterChg chg="modSldLayout">
        <pc:chgData name="김소희" userId="292a1162-0793-4577-a94d-2dae0dfa5995" providerId="ADAL" clId="{F45EC2CE-CF99-45E9-8866-168541EC39DC}" dt="2022-08-09T11:31:00.841" v="5186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F45EC2CE-CF99-45E9-8866-168541EC39DC}" dt="2022-08-09T11:31:00.841" v="5186" actId="20577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F45EC2CE-CF99-45E9-8866-168541EC39DC}" dt="2022-08-09T11:31:00.841" v="5186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56FB9BA8-8618-469E-B881-B7E5EAC1530C}"/>
    <pc:docChg chg="undo custSel addSld modSld sldOrd modMainMaster">
      <pc:chgData name="김소희" userId="292a1162-0793-4577-a94d-2dae0dfa5995" providerId="ADAL" clId="{56FB9BA8-8618-469E-B881-B7E5EAC1530C}" dt="2022-07-19T05:43:20.955" v="15316" actId="20577"/>
      <pc:docMkLst>
        <pc:docMk/>
      </pc:docMkLst>
      <pc:sldChg chg="modSp mod">
        <pc:chgData name="김소희" userId="292a1162-0793-4577-a94d-2dae0dfa5995" providerId="ADAL" clId="{56FB9BA8-8618-469E-B881-B7E5EAC1530C}" dt="2022-07-16T16:55:23.235" v="6641" actId="113"/>
        <pc:sldMkLst>
          <pc:docMk/>
          <pc:sldMk cId="158654813" sldId="256"/>
        </pc:sldMkLst>
        <pc:spChg chg="mod">
          <ac:chgData name="김소희" userId="292a1162-0793-4577-a94d-2dae0dfa5995" providerId="ADAL" clId="{56FB9BA8-8618-469E-B881-B7E5EAC1530C}" dt="2022-07-16T16:55:23.235" v="6641" actId="113"/>
          <ac:spMkLst>
            <pc:docMk/>
            <pc:sldMk cId="158654813" sldId="256"/>
            <ac:spMk id="2" creationId="{D42C8D01-1348-904F-A28E-FB1F05F50B66}"/>
          </ac:spMkLst>
        </pc:spChg>
      </pc:sldChg>
      <pc:sldChg chg="addSp delSp modSp mod modNotesTx">
        <pc:chgData name="김소희" userId="292a1162-0793-4577-a94d-2dae0dfa5995" providerId="ADAL" clId="{56FB9BA8-8618-469E-B881-B7E5EAC1530C}" dt="2022-07-17T12:27:12.652" v="7259" actId="20577"/>
        <pc:sldMkLst>
          <pc:docMk/>
          <pc:sldMk cId="1064256564" sldId="257"/>
        </pc:sldMkLst>
        <pc:spChg chg="add mod">
          <ac:chgData name="김소희" userId="292a1162-0793-4577-a94d-2dae0dfa5995" providerId="ADAL" clId="{56FB9BA8-8618-469E-B881-B7E5EAC1530C}" dt="2022-07-16T08:31:39.259" v="1367" actId="207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27:12.652" v="7259" actId="20577"/>
          <ac:spMkLst>
            <pc:docMk/>
            <pc:sldMk cId="1064256564" sldId="257"/>
            <ac:spMk id="6" creationId="{2188782E-44BF-062E-224B-C021A5C826FC}"/>
          </ac:spMkLst>
        </pc:spChg>
        <pc:spChg chg="del mod">
          <ac:chgData name="김소희" userId="292a1162-0793-4577-a94d-2dae0dfa5995" providerId="ADAL" clId="{56FB9BA8-8618-469E-B881-B7E5EAC1530C}" dt="2022-07-16T08:26:10.230" v="1075" actId="478"/>
          <ac:spMkLst>
            <pc:docMk/>
            <pc:sldMk cId="1064256564" sldId="257"/>
            <ac:spMk id="8" creationId="{91C6AC31-B2E0-521A-F2DE-468A37F39761}"/>
          </ac:spMkLst>
        </pc:spChg>
        <pc:spChg chg="add del mod">
          <ac:chgData name="김소희" userId="292a1162-0793-4577-a94d-2dae0dfa5995" providerId="ADAL" clId="{56FB9BA8-8618-469E-B881-B7E5EAC1530C}" dt="2022-07-16T08:30:37.383" v="1361" actId="478"/>
          <ac:spMkLst>
            <pc:docMk/>
            <pc:sldMk cId="1064256564" sldId="257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30:28.806" v="1359" actId="14100"/>
          <ac:spMkLst>
            <pc:docMk/>
            <pc:sldMk cId="1064256564" sldId="257"/>
            <ac:spMk id="13" creationId="{174246C5-3CB0-4EE1-338B-F486C3F74F8D}"/>
          </ac:spMkLst>
        </pc:spChg>
        <pc:picChg chg="del mod">
          <ac:chgData name="김소희" userId="292a1162-0793-4577-a94d-2dae0dfa5995" providerId="ADAL" clId="{56FB9BA8-8618-469E-B881-B7E5EAC1530C}" dt="2022-07-16T08:26:10.230" v="1075" actId="478"/>
          <ac:picMkLst>
            <pc:docMk/>
            <pc:sldMk cId="1064256564" sldId="257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8:53.073" v="1274" actId="1076"/>
          <ac:picMkLst>
            <pc:docMk/>
            <pc:sldMk cId="1064256564" sldId="257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04:12.262" v="1882" actId="20577"/>
        <pc:sldMkLst>
          <pc:docMk/>
          <pc:sldMk cId="2351987689" sldId="258"/>
        </pc:sldMkLst>
        <pc:spChg chg="mod">
          <ac:chgData name="김소희" userId="292a1162-0793-4577-a94d-2dae0dfa5995" providerId="ADAL" clId="{56FB9BA8-8618-469E-B881-B7E5EAC1530C}" dt="2022-07-16T08:30:49.384" v="1364" actId="14100"/>
          <ac:spMkLst>
            <pc:docMk/>
            <pc:sldMk cId="2351987689" sldId="258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20:29.194" v="731" actId="478"/>
          <ac:spMkLst>
            <pc:docMk/>
            <pc:sldMk cId="2351987689" sldId="258"/>
            <ac:spMk id="8" creationId="{91C6AC31-B2E0-521A-F2DE-468A37F39761}"/>
          </ac:spMkLst>
        </pc:spChg>
        <pc:spChg chg="del mod">
          <ac:chgData name="김소희" userId="292a1162-0793-4577-a94d-2dae0dfa5995" providerId="ADAL" clId="{56FB9BA8-8618-469E-B881-B7E5EAC1530C}" dt="2022-07-16T08:22:50.756" v="865" actId="478"/>
          <ac:spMkLst>
            <pc:docMk/>
            <pc:sldMk cId="2351987689" sldId="258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26:03.472" v="1074" actId="12"/>
          <ac:spMkLst>
            <pc:docMk/>
            <pc:sldMk cId="2351987689" sldId="258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08:50:44.709" v="1638" actId="12"/>
          <ac:spMkLst>
            <pc:docMk/>
            <pc:sldMk cId="2351987689" sldId="258"/>
            <ac:spMk id="13" creationId="{05BC5614-7DFD-FAE5-2BEB-AF2F6A47D423}"/>
          </ac:spMkLst>
        </pc:spChg>
        <pc:picChg chg="del">
          <ac:chgData name="김소희" userId="292a1162-0793-4577-a94d-2dae0dfa5995" providerId="ADAL" clId="{56FB9BA8-8618-469E-B881-B7E5EAC1530C}" dt="2022-07-16T08:20:28.095" v="730" actId="478"/>
          <ac:picMkLst>
            <pc:docMk/>
            <pc:sldMk cId="2351987689" sldId="258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5:46.015" v="1070"/>
          <ac:picMkLst>
            <pc:docMk/>
            <pc:sldMk cId="2351987689" sldId="258"/>
            <ac:picMk id="14" creationId="{3550B59F-30E4-08DC-0645-D07F8750CACD}"/>
          </ac:picMkLst>
        </pc:picChg>
        <pc:picChg chg="del">
          <ac:chgData name="김소희" userId="292a1162-0793-4577-a94d-2dae0dfa5995" providerId="ADAL" clId="{56FB9BA8-8618-469E-B881-B7E5EAC1530C}" dt="2022-07-16T08:20:27.555" v="729" actId="478"/>
          <ac:picMkLst>
            <pc:docMk/>
            <pc:sldMk cId="2351987689" sldId="258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6:42:24.003" v="6221" actId="1035"/>
        <pc:sldMkLst>
          <pc:docMk/>
          <pc:sldMk cId="2540614236" sldId="259"/>
        </pc:sldMkLst>
        <pc:spChg chg="mod">
          <ac:chgData name="김소희" userId="292a1162-0793-4577-a94d-2dae0dfa5995" providerId="ADAL" clId="{56FB9BA8-8618-469E-B881-B7E5EAC1530C}" dt="2022-07-16T08:31:55.418" v="1382" actId="20577"/>
          <ac:spMkLst>
            <pc:docMk/>
            <pc:sldMk cId="2540614236" sldId="259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9.859" v="2552" actId="12"/>
          <ac:spMkLst>
            <pc:docMk/>
            <pc:sldMk cId="2540614236" sldId="259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0" creationId="{B0AB050B-B991-465F-2E16-1A469CA5D388}"/>
          </ac:spMkLst>
        </pc:spChg>
        <pc:spChg chg="mod">
          <ac:chgData name="김소희" userId="292a1162-0793-4577-a94d-2dae0dfa5995" providerId="ADAL" clId="{56FB9BA8-8618-469E-B881-B7E5EAC1530C}" dt="2022-07-16T16:42:21.207" v="6217" actId="1036"/>
          <ac:spMkLst>
            <pc:docMk/>
            <pc:sldMk cId="2540614236" sldId="259"/>
            <ac:spMk id="11" creationId="{5481EF30-FFA6-F378-2E64-2114E0FFA5EF}"/>
          </ac:spMkLst>
        </pc:spChg>
        <pc:spChg chg="add del mod">
          <ac:chgData name="김소희" userId="292a1162-0793-4577-a94d-2dae0dfa5995" providerId="ADAL" clId="{56FB9BA8-8618-469E-B881-B7E5EAC1530C}" dt="2022-07-16T08:52:51.395" v="1675" actId="478"/>
          <ac:spMkLst>
            <pc:docMk/>
            <pc:sldMk cId="2540614236" sldId="259"/>
            <ac:spMk id="12" creationId="{13D2191F-0914-B705-64B1-CAAF1AACD38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32:37.335" v="1444" actId="478"/>
          <ac:spMkLst>
            <pc:docMk/>
            <pc:sldMk cId="2540614236" sldId="259"/>
            <ac:spMk id="13" creationId="{05BC5614-7DFD-FAE5-2BEB-AF2F6A47D42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3" creationId="{149E48E9-A829-BECD-FC9E-7DA93463AA6E}"/>
          </ac:spMkLst>
        </pc:spChg>
        <pc:spChg chg="add mod">
          <ac:chgData name="김소희" userId="292a1162-0793-4577-a94d-2dae0dfa5995" providerId="ADAL" clId="{56FB9BA8-8618-469E-B881-B7E5EAC1530C}" dt="2022-07-16T09:11:41.309" v="2014" actId="1076"/>
          <ac:spMkLst>
            <pc:docMk/>
            <pc:sldMk cId="2540614236" sldId="259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05:24.174" v="1924" actId="478"/>
          <ac:spMkLst>
            <pc:docMk/>
            <pc:sldMk cId="2540614236" sldId="259"/>
            <ac:spMk id="17" creationId="{243EB416-31B4-D5A6-F31A-5544CB387F6F}"/>
          </ac:spMkLst>
        </pc:spChg>
        <pc:spChg chg="add del mod">
          <ac:chgData name="김소희" userId="292a1162-0793-4577-a94d-2dae0dfa5995" providerId="ADAL" clId="{56FB9BA8-8618-469E-B881-B7E5EAC1530C}" dt="2022-07-16T09:10:11.336" v="2000" actId="478"/>
          <ac:spMkLst>
            <pc:docMk/>
            <pc:sldMk cId="2540614236" sldId="259"/>
            <ac:spMk id="19" creationId="{E94A76AD-6E09-A439-0AEF-86EDCE9E60F2}"/>
          </ac:spMkLst>
        </pc:spChg>
        <pc:grpChg chg="add mod">
          <ac:chgData name="김소희" userId="292a1162-0793-4577-a94d-2dae0dfa5995" providerId="ADAL" clId="{56FB9BA8-8618-469E-B881-B7E5EAC1530C}" dt="2022-07-16T13:45:59.286" v="4654" actId="164"/>
          <ac:grpSpMkLst>
            <pc:docMk/>
            <pc:sldMk cId="2540614236" sldId="259"/>
            <ac:grpSpMk id="3" creationId="{3E8FF027-0355-3747-AFA7-CB35E9A8E7AF}"/>
          </ac:grpSpMkLst>
        </pc:grpChg>
        <pc:picChg chg="add mod">
          <ac:chgData name="김소희" userId="292a1162-0793-4577-a94d-2dae0dfa5995" providerId="ADAL" clId="{56FB9BA8-8618-469E-B881-B7E5EAC1530C}" dt="2022-07-16T13:45:59.286" v="4654" actId="164"/>
          <ac:picMkLst>
            <pc:docMk/>
            <pc:sldMk cId="2540614236" sldId="259"/>
            <ac:picMk id="4" creationId="{DAA39A6E-FD07-BFB0-77C6-D5834F1AA695}"/>
          </ac:picMkLst>
        </pc:picChg>
        <pc:picChg chg="add mod">
          <ac:chgData name="김소희" userId="292a1162-0793-4577-a94d-2dae0dfa5995" providerId="ADAL" clId="{56FB9BA8-8618-469E-B881-B7E5EAC1530C}" dt="2022-07-16T16:42:24.003" v="6221" actId="1035"/>
          <ac:picMkLst>
            <pc:docMk/>
            <pc:sldMk cId="2540614236" sldId="259"/>
            <ac:picMk id="7" creationId="{0935BA8F-CDDC-8772-DE95-5623BAFA5E44}"/>
          </ac:picMkLst>
        </pc:picChg>
        <pc:picChg chg="del">
          <ac:chgData name="김소희" userId="292a1162-0793-4577-a94d-2dae0dfa5995" providerId="ADAL" clId="{56FB9BA8-8618-469E-B881-B7E5EAC1530C}" dt="2022-07-16T08:32:37.800" v="1445" actId="478"/>
          <ac:picMkLst>
            <pc:docMk/>
            <pc:sldMk cId="2540614236" sldId="259"/>
            <ac:picMk id="14" creationId="{3550B59F-30E4-08DC-0645-D07F8750CACD}"/>
          </ac:picMkLst>
        </pc:picChg>
        <pc:cxnChg chg="add mod">
          <ac:chgData name="김소희" userId="292a1162-0793-4577-a94d-2dae0dfa5995" providerId="ADAL" clId="{56FB9BA8-8618-469E-B881-B7E5EAC1530C}" dt="2022-07-16T13:45:59.286" v="4654" actId="164"/>
          <ac:cxnSpMkLst>
            <pc:docMk/>
            <pc:sldMk cId="2540614236" sldId="259"/>
            <ac:cxnSpMk id="8" creationId="{450BE0E2-44E3-0895-C714-B9C57F5B8E25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6T09:32:31.477" v="2641" actId="948"/>
        <pc:sldMkLst>
          <pc:docMk/>
          <pc:sldMk cId="2288350488" sldId="260"/>
        </pc:sldMkLst>
        <pc:spChg chg="del mod">
          <ac:chgData name="김소희" userId="292a1162-0793-4577-a94d-2dae0dfa5995" providerId="ADAL" clId="{56FB9BA8-8618-469E-B881-B7E5EAC1530C}" dt="2022-07-16T09:27:56.102" v="2549" actId="478"/>
          <ac:spMkLst>
            <pc:docMk/>
            <pc:sldMk cId="2288350488" sldId="260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09:30:40.702" v="2631" actId="20577"/>
          <ac:spMkLst>
            <pc:docMk/>
            <pc:sldMk cId="2288350488" sldId="260"/>
            <ac:spMk id="7" creationId="{CC716C3F-F2B1-F760-045E-029309F50BD4}"/>
          </ac:spMkLst>
        </pc:spChg>
        <pc:spChg chg="mod">
          <ac:chgData name="김소희" userId="292a1162-0793-4577-a94d-2dae0dfa5995" providerId="ADAL" clId="{56FB9BA8-8618-469E-B881-B7E5EAC1530C}" dt="2022-07-16T09:32:31.477" v="2641" actId="948"/>
          <ac:spMkLst>
            <pc:docMk/>
            <pc:sldMk cId="2288350488" sldId="260"/>
            <ac:spMk id="11" creationId="{5481EF30-FFA6-F378-2E64-2114E0FFA5EF}"/>
          </ac:spMkLst>
        </pc:spChg>
        <pc:picChg chg="del">
          <ac:chgData name="김소희" userId="292a1162-0793-4577-a94d-2dae0dfa5995" providerId="ADAL" clId="{56FB9BA8-8618-469E-B881-B7E5EAC1530C}" dt="2022-07-16T09:25:52.806" v="2452" actId="478"/>
          <ac:picMkLst>
            <pc:docMk/>
            <pc:sldMk cId="2288350488" sldId="260"/>
            <ac:picMk id="4" creationId="{DAA39A6E-FD07-BFB0-77C6-D5834F1AA695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35:58.420" v="2686" actId="1076"/>
        <pc:sldMkLst>
          <pc:docMk/>
          <pc:sldMk cId="676448917" sldId="261"/>
        </pc:sldMkLst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3" creationId="{19DC913F-F72D-2D6E-7D41-F86B5E551E4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5.504" v="2551" actId="12"/>
          <ac:spMkLst>
            <pc:docMk/>
            <pc:sldMk cId="676448917" sldId="261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0" creationId="{B0AB050B-B991-465F-2E16-1A469CA5D388}"/>
          </ac:spMkLst>
        </pc:spChg>
        <pc:spChg chg="del">
          <ac:chgData name="김소희" userId="292a1162-0793-4577-a94d-2dae0dfa5995" providerId="ADAL" clId="{56FB9BA8-8618-469E-B881-B7E5EAC1530C}" dt="2022-07-16T08:57:00.909" v="1729" actId="478"/>
          <ac:spMkLst>
            <pc:docMk/>
            <pc:sldMk cId="676448917" sldId="261"/>
            <ac:spMk id="11" creationId="{5481EF30-FFA6-F378-2E64-2114E0FFA5EF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3" creationId="{149E48E9-A829-BECD-FC9E-7DA93463AA6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19" creationId="{0126A984-6C79-D91E-B5E5-80CEAF4141F8}"/>
          </ac:spMkLst>
        </pc:spChg>
        <pc:spChg chg="add del mod">
          <ac:chgData name="김소희" userId="292a1162-0793-4577-a94d-2dae0dfa5995" providerId="ADAL" clId="{56FB9BA8-8618-469E-B881-B7E5EAC1530C}" dt="2022-07-16T09:35:37.344" v="2676" actId="478"/>
          <ac:spMkLst>
            <pc:docMk/>
            <pc:sldMk cId="676448917" sldId="261"/>
            <ac:spMk id="20" creationId="{5B1C124D-E9AC-85F9-B0EF-8582DE581848}"/>
          </ac:spMkLst>
        </pc:spChg>
        <pc:spChg chg="add del mod">
          <ac:chgData name="김소희" userId="292a1162-0793-4577-a94d-2dae0dfa5995" providerId="ADAL" clId="{56FB9BA8-8618-469E-B881-B7E5EAC1530C}" dt="2022-07-16T09:35:25.720" v="2673" actId="478"/>
          <ac:spMkLst>
            <pc:docMk/>
            <pc:sldMk cId="676448917" sldId="261"/>
            <ac:spMk id="21" creationId="{7F1F594F-B298-8402-0077-5DF71DD518E4}"/>
          </ac:spMkLst>
        </pc:spChg>
        <pc:spChg chg="add del mod">
          <ac:chgData name="김소희" userId="292a1162-0793-4577-a94d-2dae0dfa5995" providerId="ADAL" clId="{56FB9BA8-8618-469E-B881-B7E5EAC1530C}" dt="2022-07-16T09:35:27.018" v="2675" actId="478"/>
          <ac:spMkLst>
            <pc:docMk/>
            <pc:sldMk cId="676448917" sldId="261"/>
            <ac:spMk id="22" creationId="{4D045694-0B2F-CC04-8B49-C19A5A09B1BE}"/>
          </ac:spMkLst>
        </pc:spChg>
        <pc:spChg chg="add mod">
          <ac:chgData name="김소희" userId="292a1162-0793-4577-a94d-2dae0dfa5995" providerId="ADAL" clId="{56FB9BA8-8618-469E-B881-B7E5EAC1530C}" dt="2022-07-16T09:35:11.793" v="2666" actId="1076"/>
          <ac:spMkLst>
            <pc:docMk/>
            <pc:sldMk cId="676448917" sldId="261"/>
            <ac:spMk id="28" creationId="{72DE8D63-3C98-84CB-644B-1853D9E89E53}"/>
          </ac:spMkLst>
        </pc:spChg>
        <pc:picChg chg="del">
          <ac:chgData name="김소희" userId="292a1162-0793-4577-a94d-2dae0dfa5995" providerId="ADAL" clId="{56FB9BA8-8618-469E-B881-B7E5EAC1530C}" dt="2022-07-16T08:57:03.404" v="1730" actId="478"/>
          <ac:picMkLst>
            <pc:docMk/>
            <pc:sldMk cId="676448917" sldId="261"/>
            <ac:picMk id="4" creationId="{DAA39A6E-FD07-BFB0-77C6-D5834F1AA695}"/>
          </ac:picMkLst>
        </pc:picChg>
        <pc:picChg chg="add del mod">
          <ac:chgData name="김소희" userId="292a1162-0793-4577-a94d-2dae0dfa5995" providerId="ADAL" clId="{56FB9BA8-8618-469E-B881-B7E5EAC1530C}" dt="2022-07-16T09:35:22.249" v="2669" actId="478"/>
          <ac:picMkLst>
            <pc:docMk/>
            <pc:sldMk cId="676448917" sldId="261"/>
            <ac:picMk id="14" creationId="{238310A9-59BB-4FB5-ABF7-7735DF51CA1D}"/>
          </ac:picMkLst>
        </pc:picChg>
        <pc:picChg chg="add del mod">
          <ac:chgData name="김소희" userId="292a1162-0793-4577-a94d-2dae0dfa5995" providerId="ADAL" clId="{56FB9BA8-8618-469E-B881-B7E5EAC1530C}" dt="2022-07-16T09:35:26.286" v="2674" actId="478"/>
          <ac:picMkLst>
            <pc:docMk/>
            <pc:sldMk cId="676448917" sldId="261"/>
            <ac:picMk id="17" creationId="{8BDC61B1-3BFB-DBE1-7173-C179D1F8F468}"/>
          </ac:picMkLst>
        </pc:picChg>
        <pc:picChg chg="add del mod">
          <ac:chgData name="김소희" userId="292a1162-0793-4577-a94d-2dae0dfa5995" providerId="ADAL" clId="{56FB9BA8-8618-469E-B881-B7E5EAC1530C}" dt="2022-07-16T09:35:21.153" v="2668" actId="478"/>
          <ac:picMkLst>
            <pc:docMk/>
            <pc:sldMk cId="676448917" sldId="261"/>
            <ac:picMk id="1026" creationId="{4867FB84-E012-E2A1-D8FF-795E02C0C44C}"/>
          </ac:picMkLst>
        </pc:picChg>
        <pc:picChg chg="add del mod">
          <ac:chgData name="김소희" userId="292a1162-0793-4577-a94d-2dae0dfa5995" providerId="ADAL" clId="{56FB9BA8-8618-469E-B881-B7E5EAC1530C}" dt="2022-07-16T09:17:41.987" v="2270" actId="478"/>
          <ac:picMkLst>
            <pc:docMk/>
            <pc:sldMk cId="676448917" sldId="261"/>
            <ac:picMk id="1028" creationId="{A369A91C-59BC-FC3C-FB31-B7AD89016B40}"/>
          </ac:picMkLst>
        </pc:picChg>
        <pc:picChg chg="add del mod">
          <ac:chgData name="김소희" userId="292a1162-0793-4577-a94d-2dae0dfa5995" providerId="ADAL" clId="{56FB9BA8-8618-469E-B881-B7E5EAC1530C}" dt="2022-07-16T09:35:24.030" v="2672" actId="478"/>
          <ac:picMkLst>
            <pc:docMk/>
            <pc:sldMk cId="676448917" sldId="261"/>
            <ac:picMk id="1030" creationId="{A9CE1CB0-A2E3-5622-447C-D80AE73F6116}"/>
          </ac:picMkLst>
        </pc:picChg>
        <pc:picChg chg="add del mod">
          <ac:chgData name="김소희" userId="292a1162-0793-4577-a94d-2dae0dfa5995" providerId="ADAL" clId="{56FB9BA8-8618-469E-B881-B7E5EAC1530C}" dt="2022-07-16T09:35:22.699" v="2670" actId="478"/>
          <ac:picMkLst>
            <pc:docMk/>
            <pc:sldMk cId="676448917" sldId="261"/>
            <ac:picMk id="1032" creationId="{F23564B4-F5B9-E640-ABE5-9DF3F6436A87}"/>
          </ac:picMkLst>
        </pc:picChg>
        <pc:picChg chg="add del mod">
          <ac:chgData name="김소희" userId="292a1162-0793-4577-a94d-2dae0dfa5995" providerId="ADAL" clId="{56FB9BA8-8618-469E-B881-B7E5EAC1530C}" dt="2022-07-16T09:35:23.266" v="2671" actId="478"/>
          <ac:picMkLst>
            <pc:docMk/>
            <pc:sldMk cId="676448917" sldId="261"/>
            <ac:picMk id="1034" creationId="{43143014-9830-3049-AD8C-F0E81AC9F975}"/>
          </ac:picMkLst>
        </pc:picChg>
        <pc:picChg chg="add mod">
          <ac:chgData name="김소희" userId="292a1162-0793-4577-a94d-2dae0dfa5995" providerId="ADAL" clId="{56FB9BA8-8618-469E-B881-B7E5EAC1530C}" dt="2022-07-16T09:35:58.420" v="2686" actId="1076"/>
          <ac:picMkLst>
            <pc:docMk/>
            <pc:sldMk cId="676448917" sldId="261"/>
            <ac:picMk id="1036" creationId="{018E3C12-285D-CB90-3779-C415A13420B8}"/>
          </ac:picMkLst>
        </pc:picChg>
        <pc:cxnChg chg="del">
          <ac:chgData name="김소희" userId="292a1162-0793-4577-a94d-2dae0dfa5995" providerId="ADAL" clId="{56FB9BA8-8618-469E-B881-B7E5EAC1530C}" dt="2022-07-16T08:57:03.404" v="1730" actId="478"/>
          <ac:cxnSpMkLst>
            <pc:docMk/>
            <pc:sldMk cId="676448917" sldId="261"/>
            <ac:cxnSpMk id="8" creationId="{450BE0E2-44E3-0895-C714-B9C57F5B8E25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6T09:28:02.346" v="2550" actId="12"/>
        <pc:sldMkLst>
          <pc:docMk/>
          <pc:sldMk cId="2116673439" sldId="262"/>
        </pc:sldMkLst>
        <pc:spChg chg="mod">
          <ac:chgData name="김소희" userId="292a1162-0793-4577-a94d-2dae0dfa5995" providerId="ADAL" clId="{56FB9BA8-8618-469E-B881-B7E5EAC1530C}" dt="2022-07-16T09:28:02.346" v="2550" actId="12"/>
          <ac:spMkLst>
            <pc:docMk/>
            <pc:sldMk cId="2116673439" sldId="262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9:08:34.109" v="1986" actId="478"/>
          <ac:spMkLst>
            <pc:docMk/>
            <pc:sldMk cId="2116673439" sldId="262"/>
            <ac:spMk id="11" creationId="{5481EF30-FFA6-F378-2E64-2114E0FFA5EF}"/>
          </ac:spMkLst>
        </pc:spChg>
        <pc:spChg chg="mod">
          <ac:chgData name="김소희" userId="292a1162-0793-4577-a94d-2dae0dfa5995" providerId="ADAL" clId="{56FB9BA8-8618-469E-B881-B7E5EAC1530C}" dt="2022-07-16T09:13:46.103" v="2055" actId="14100"/>
          <ac:spMkLst>
            <pc:docMk/>
            <pc:sldMk cId="2116673439" sldId="262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09:25:36.884" v="2451" actId="1076"/>
          <ac:spMkLst>
            <pc:docMk/>
            <pc:sldMk cId="2116673439" sldId="262"/>
            <ac:spMk id="18" creationId="{DF2D7F8E-05ED-31C6-AA6B-FFEF7827CCE1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9" creationId="{E94A76AD-6E09-A439-0AEF-86EDCE9E60F2}"/>
          </ac:spMkLst>
        </pc:spChg>
        <pc:spChg chg="add del mod">
          <ac:chgData name="김소희" userId="292a1162-0793-4577-a94d-2dae0dfa5995" providerId="ADAL" clId="{56FB9BA8-8618-469E-B881-B7E5EAC1530C}" dt="2022-07-16T09:19:38.732" v="2307"/>
          <ac:spMkLst>
            <pc:docMk/>
            <pc:sldMk cId="2116673439" sldId="262"/>
            <ac:spMk id="20" creationId="{7239491C-0CF4-A402-7970-5DA9A2EDD32C}"/>
          </ac:spMkLst>
        </pc:spChg>
        <pc:picChg chg="del">
          <ac:chgData name="김소희" userId="292a1162-0793-4577-a94d-2dae0dfa5995" providerId="ADAL" clId="{56FB9BA8-8618-469E-B881-B7E5EAC1530C}" dt="2022-07-16T09:08:39.602" v="1991" actId="478"/>
          <ac:picMkLst>
            <pc:docMk/>
            <pc:sldMk cId="2116673439" sldId="262"/>
            <ac:picMk id="7" creationId="{0935BA8F-CDDC-8772-DE95-5623BAFA5E44}"/>
          </ac:picMkLst>
        </pc:picChg>
        <pc:picChg chg="add mod">
          <ac:chgData name="김소희" userId="292a1162-0793-4577-a94d-2dae0dfa5995" providerId="ADAL" clId="{56FB9BA8-8618-469E-B881-B7E5EAC1530C}" dt="2022-07-16T09:16:14.963" v="2248" actId="1076"/>
          <ac:picMkLst>
            <pc:docMk/>
            <pc:sldMk cId="2116673439" sldId="262"/>
            <ac:picMk id="16" creationId="{E72890E1-170E-FF92-E495-B3118D165A5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18.802" v="6671" actId="1582"/>
        <pc:sldMkLst>
          <pc:docMk/>
          <pc:sldMk cId="3731227598" sldId="263"/>
        </pc:sldMkLst>
        <pc:spChg chg="mod">
          <ac:chgData name="김소희" userId="292a1162-0793-4577-a94d-2dae0dfa5995" providerId="ADAL" clId="{56FB9BA8-8618-469E-B881-B7E5EAC1530C}" dt="2022-07-16T09:26:37.316" v="2530" actId="27636"/>
          <ac:spMkLst>
            <pc:docMk/>
            <pc:sldMk cId="3731227598" sldId="263"/>
            <ac:spMk id="2" creationId="{5C386871-B092-6B43-A8DA-B84A6CCCC7F5}"/>
          </ac:spMkLst>
        </pc:spChg>
        <pc:spChg chg="del">
          <ac:chgData name="김소희" userId="292a1162-0793-4577-a94d-2dae0dfa5995" providerId="ADAL" clId="{56FB9BA8-8618-469E-B881-B7E5EAC1530C}" dt="2022-07-16T09:38:36.311" v="2696" actId="478"/>
          <ac:spMkLst>
            <pc:docMk/>
            <pc:sldMk cId="3731227598" sldId="263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35:10.560" v="4630" actId="1076"/>
          <ac:spMkLst>
            <pc:docMk/>
            <pc:sldMk cId="3731227598" sldId="263"/>
            <ac:spMk id="6" creationId="{8FD53B7C-C39B-8C27-57C8-6AB36FC73CA2}"/>
          </ac:spMkLst>
        </pc:spChg>
        <pc:spChg chg="add mod">
          <ac:chgData name="김소희" userId="292a1162-0793-4577-a94d-2dae0dfa5995" providerId="ADAL" clId="{56FB9BA8-8618-469E-B881-B7E5EAC1530C}" dt="2022-07-16T13:06:14.608" v="3200" actId="20577"/>
          <ac:spMkLst>
            <pc:docMk/>
            <pc:sldMk cId="3731227598" sldId="263"/>
            <ac:spMk id="8" creationId="{C2ADB51E-13DF-E87D-D675-47D2583F93E4}"/>
          </ac:spMkLst>
        </pc:spChg>
        <pc:spChg chg="add mod">
          <ac:chgData name="김소희" userId="292a1162-0793-4577-a94d-2dae0dfa5995" providerId="ADAL" clId="{56FB9BA8-8618-469E-B881-B7E5EAC1530C}" dt="2022-07-16T13:14:55.211" v="3547" actId="113"/>
          <ac:spMkLst>
            <pc:docMk/>
            <pc:sldMk cId="3731227598" sldId="263"/>
            <ac:spMk id="10" creationId="{502FB13B-3AA8-3E8A-03B7-F348C0F672EC}"/>
          </ac:spMkLst>
        </pc:spChg>
        <pc:spChg chg="del">
          <ac:chgData name="김소희" userId="292a1162-0793-4577-a94d-2dae0dfa5995" providerId="ADAL" clId="{56FB9BA8-8618-469E-B881-B7E5EAC1530C}" dt="2022-07-16T09:38:37.863" v="2697" actId="478"/>
          <ac:spMkLst>
            <pc:docMk/>
            <pc:sldMk cId="3731227598" sldId="263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13:17:01.577" v="3651" actId="1076"/>
          <ac:spMkLst>
            <pc:docMk/>
            <pc:sldMk cId="3731227598" sldId="263"/>
            <ac:spMk id="11" creationId="{B277AC84-FC34-1777-DC61-197CCDABE26A}"/>
          </ac:spMkLst>
        </pc:spChg>
        <pc:spChg chg="add mod">
          <ac:chgData name="김소희" userId="292a1162-0793-4577-a94d-2dae0dfa5995" providerId="ADAL" clId="{56FB9BA8-8618-469E-B881-B7E5EAC1530C}" dt="2022-07-17T11:27:18.802" v="6671" actId="1582"/>
          <ac:spMkLst>
            <pc:docMk/>
            <pc:sldMk cId="3731227598" sldId="263"/>
            <ac:spMk id="13" creationId="{71B3AF7D-2BF9-823C-2F9A-93FAE77B5F22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4" creationId="{7E8FC6C2-1BCF-B59A-DEF3-1206179EFC04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5" creationId="{65EB580F-7D91-8FFB-F2C8-C043B28930A3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6" creationId="{97A58A2A-7533-6695-3BEE-BCADEA7FCB99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7" creationId="{81CCC4B4-F3D5-F040-1297-15F146F352D6}"/>
          </ac:spMkLst>
        </pc:spChg>
        <pc:spChg chg="add mod">
          <ac:chgData name="김소희" userId="292a1162-0793-4577-a94d-2dae0dfa5995" providerId="ADAL" clId="{56FB9BA8-8618-469E-B881-B7E5EAC1530C}" dt="2022-07-16T13:31:06.603" v="4543" actId="113"/>
          <ac:spMkLst>
            <pc:docMk/>
            <pc:sldMk cId="3731227598" sldId="263"/>
            <ac:spMk id="18" creationId="{3AD65BFA-9912-8CE2-E433-8F90FBE1168D}"/>
          </ac:spMkLst>
        </pc:spChg>
        <pc:grpChg chg="add mod">
          <ac:chgData name="김소희" userId="292a1162-0793-4577-a94d-2dae0dfa5995" providerId="ADAL" clId="{56FB9BA8-8618-469E-B881-B7E5EAC1530C}" dt="2022-07-16T13:20:29.334" v="3943" actId="1076"/>
          <ac:grpSpMkLst>
            <pc:docMk/>
            <pc:sldMk cId="3731227598" sldId="263"/>
            <ac:grpSpMk id="5" creationId="{4E42D042-521C-7A1B-554C-B9AEED338A20}"/>
          </ac:grpSpMkLst>
        </pc:grpChg>
        <pc:picChg chg="add mod">
          <ac:chgData name="김소희" userId="292a1162-0793-4577-a94d-2dae0dfa5995" providerId="ADAL" clId="{56FB9BA8-8618-469E-B881-B7E5EAC1530C}" dt="2022-07-16T13:12:10.739" v="3372" actId="1076"/>
          <ac:picMkLst>
            <pc:docMk/>
            <pc:sldMk cId="3731227598" sldId="263"/>
            <ac:picMk id="4" creationId="{8B443E2B-F896-A515-70CF-31881F4CC7D4}"/>
          </ac:picMkLst>
        </pc:picChg>
        <pc:picChg chg="add mod modCrop">
          <ac:chgData name="김소희" userId="292a1162-0793-4577-a94d-2dae0dfa5995" providerId="ADAL" clId="{56FB9BA8-8618-469E-B881-B7E5EAC1530C}" dt="2022-07-16T13:20:25.515" v="3942" actId="164"/>
          <ac:picMkLst>
            <pc:docMk/>
            <pc:sldMk cId="3731227598" sldId="263"/>
            <ac:picMk id="7" creationId="{B082A5DF-13F5-34D7-2418-A18C8F2C5957}"/>
          </ac:picMkLst>
        </pc:picChg>
        <pc:cxnChg chg="add del mod">
          <ac:chgData name="김소희" userId="292a1162-0793-4577-a94d-2dae0dfa5995" providerId="ADAL" clId="{56FB9BA8-8618-469E-B881-B7E5EAC1530C}" dt="2022-07-16T13:09:16.746" v="3320" actId="478"/>
          <ac:cxnSpMkLst>
            <pc:docMk/>
            <pc:sldMk cId="3731227598" sldId="263"/>
            <ac:cxnSpMk id="12" creationId="{C7DFA5D1-CD91-6226-F8FA-53A0D26C8F64}"/>
          </ac:cxnSpMkLst>
        </pc:cxnChg>
      </pc:sldChg>
      <pc:sldChg chg="addSp modSp add mod">
        <pc:chgData name="김소희" userId="292a1162-0793-4577-a94d-2dae0dfa5995" providerId="ADAL" clId="{56FB9BA8-8618-469E-B881-B7E5EAC1530C}" dt="2022-07-16T09:37:25.623" v="2695" actId="1076"/>
        <pc:sldMkLst>
          <pc:docMk/>
          <pc:sldMk cId="893567842" sldId="264"/>
        </pc:sldMkLst>
        <pc:spChg chg="mod">
          <ac:chgData name="김소희" userId="292a1162-0793-4577-a94d-2dae0dfa5995" providerId="ADAL" clId="{56FB9BA8-8618-469E-B881-B7E5EAC1530C}" dt="2022-07-16T09:37:25.623" v="2695" actId="1076"/>
          <ac:spMkLst>
            <pc:docMk/>
            <pc:sldMk cId="893567842" sldId="264"/>
            <ac:spMk id="3" creationId="{19DC913F-F72D-2D6E-7D41-F86B5E551E4E}"/>
          </ac:spMkLst>
        </pc:spChg>
        <pc:spChg chg="mod">
          <ac:chgData name="김소희" userId="292a1162-0793-4577-a94d-2dae0dfa5995" providerId="ADAL" clId="{56FB9BA8-8618-469E-B881-B7E5EAC1530C}" dt="2022-07-16T09:36:54.340" v="2691" actId="1076"/>
          <ac:spMkLst>
            <pc:docMk/>
            <pc:sldMk cId="893567842" sldId="264"/>
            <ac:spMk id="21" creationId="{7F1F594F-B298-8402-0077-5DF71DD518E4}"/>
          </ac:spMkLst>
        </pc:spChg>
        <pc:picChg chg="add mod">
          <ac:chgData name="김소희" userId="292a1162-0793-4577-a94d-2dae0dfa5995" providerId="ADAL" clId="{56FB9BA8-8618-469E-B881-B7E5EAC1530C}" dt="2022-07-16T09:36:56.516" v="2692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56FB9BA8-8618-469E-B881-B7E5EAC1530C}" dt="2022-07-16T09:37:01.632" v="2694" actId="1076"/>
          <ac:picMkLst>
            <pc:docMk/>
            <pc:sldMk cId="893567842" sldId="264"/>
            <ac:picMk id="14" creationId="{238310A9-59BB-4FB5-ABF7-7735DF51CA1D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0" creationId="{A9CE1CB0-A2E3-5622-447C-D80AE73F6116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2" creationId="{F23564B4-F5B9-E640-ABE5-9DF3F6436A8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46.071" v="6674" actId="12"/>
        <pc:sldMkLst>
          <pc:docMk/>
          <pc:sldMk cId="548109497" sldId="265"/>
        </pc:sldMkLst>
        <pc:spChg chg="add mod">
          <ac:chgData name="김소희" userId="292a1162-0793-4577-a94d-2dae0dfa5995" providerId="ADAL" clId="{56FB9BA8-8618-469E-B881-B7E5EAC1530C}" dt="2022-07-16T14:09:52.512" v="5214" actId="1037"/>
          <ac:spMkLst>
            <pc:docMk/>
            <pc:sldMk cId="548109497" sldId="265"/>
            <ac:spMk id="7" creationId="{BD155077-449E-015A-7157-F637366E0F77}"/>
          </ac:spMkLst>
        </pc:spChg>
        <pc:spChg chg="add mod">
          <ac:chgData name="김소희" userId="292a1162-0793-4577-a94d-2dae0dfa5995" providerId="ADAL" clId="{56FB9BA8-8618-469E-B881-B7E5EAC1530C}" dt="2022-07-16T14:09:50.772" v="5211" actId="1037"/>
          <ac:spMkLst>
            <pc:docMk/>
            <pc:sldMk cId="548109497" sldId="265"/>
            <ac:spMk id="10" creationId="{E9238ED0-205C-8045-4495-8268FFF283F3}"/>
          </ac:spMkLst>
        </pc:spChg>
        <pc:spChg chg="add del mod">
          <ac:chgData name="김소희" userId="292a1162-0793-4577-a94d-2dae0dfa5995" providerId="ADAL" clId="{56FB9BA8-8618-469E-B881-B7E5EAC1530C}" dt="2022-07-16T13:23:38.967" v="4122" actId="22"/>
          <ac:spMkLst>
            <pc:docMk/>
            <pc:sldMk cId="548109497" sldId="265"/>
            <ac:spMk id="12" creationId="{C6584654-9C77-E86E-B152-9B5812B8F9D7}"/>
          </ac:spMkLst>
        </pc:spChg>
        <pc:spChg chg="add del mod">
          <ac:chgData name="김소희" userId="292a1162-0793-4577-a94d-2dae0dfa5995" providerId="ADAL" clId="{56FB9BA8-8618-469E-B881-B7E5EAC1530C}" dt="2022-07-16T13:24:04.697" v="4161" actId="478"/>
          <ac:spMkLst>
            <pc:docMk/>
            <pc:sldMk cId="548109497" sldId="265"/>
            <ac:spMk id="13" creationId="{346C11A7-6FA6-4868-873F-1D7E5129BCBD}"/>
          </ac:spMkLst>
        </pc:spChg>
        <pc:spChg chg="add mod">
          <ac:chgData name="김소희" userId="292a1162-0793-4577-a94d-2dae0dfa5995" providerId="ADAL" clId="{56FB9BA8-8618-469E-B881-B7E5EAC1530C}" dt="2022-07-16T14:09:31.744" v="5208" actId="1035"/>
          <ac:spMkLst>
            <pc:docMk/>
            <pc:sldMk cId="548109497" sldId="265"/>
            <ac:spMk id="14" creationId="{0B62BDE0-0534-AD1E-D249-336BE088D136}"/>
          </ac:spMkLst>
        </pc:spChg>
        <pc:spChg chg="add mod">
          <ac:chgData name="김소희" userId="292a1162-0793-4577-a94d-2dae0dfa5995" providerId="ADAL" clId="{56FB9BA8-8618-469E-B881-B7E5EAC1530C}" dt="2022-07-17T11:27:46.071" v="6674" actId="12"/>
          <ac:spMkLst>
            <pc:docMk/>
            <pc:sldMk cId="548109497" sldId="265"/>
            <ac:spMk id="15" creationId="{E4733A03-AAC5-D312-188B-E7434350D488}"/>
          </ac:spMkLst>
        </pc:spChg>
        <pc:picChg chg="del">
          <ac:chgData name="김소희" userId="292a1162-0793-4577-a94d-2dae0dfa5995" providerId="ADAL" clId="{56FB9BA8-8618-469E-B881-B7E5EAC1530C}" dt="2022-07-16T09:42:41.021" v="2707" actId="478"/>
          <ac:picMkLst>
            <pc:docMk/>
            <pc:sldMk cId="548109497" sldId="265"/>
            <ac:picMk id="4" creationId="{8B443E2B-F896-A515-70CF-31881F4CC7D4}"/>
          </ac:picMkLst>
        </pc:picChg>
        <pc:picChg chg="add mod">
          <ac:chgData name="김소희" userId="292a1162-0793-4577-a94d-2dae0dfa5995" providerId="ADAL" clId="{56FB9BA8-8618-469E-B881-B7E5EAC1530C}" dt="2022-07-16T14:09:50.772" v="5211" actId="1037"/>
          <ac:picMkLst>
            <pc:docMk/>
            <pc:sldMk cId="548109497" sldId="265"/>
            <ac:picMk id="5" creationId="{2B1D5BB1-3B52-7157-1523-03F72D9D4E0B}"/>
          </ac:picMkLst>
        </pc:picChg>
        <pc:picChg chg="del">
          <ac:chgData name="김소희" userId="292a1162-0793-4577-a94d-2dae0dfa5995" providerId="ADAL" clId="{56FB9BA8-8618-469E-B881-B7E5EAC1530C}" dt="2022-07-16T09:42:40.611" v="2706" actId="478"/>
          <ac:picMkLst>
            <pc:docMk/>
            <pc:sldMk cId="548109497" sldId="265"/>
            <ac:picMk id="7" creationId="{B082A5DF-13F5-34D7-2418-A18C8F2C5957}"/>
          </ac:picMkLst>
        </pc:picChg>
        <pc:picChg chg="add del mod">
          <ac:chgData name="김소희" userId="292a1162-0793-4577-a94d-2dae0dfa5995" providerId="ADAL" clId="{56FB9BA8-8618-469E-B881-B7E5EAC1530C}" dt="2022-07-16T13:24:05.535" v="4162" actId="478"/>
          <ac:picMkLst>
            <pc:docMk/>
            <pc:sldMk cId="548109497" sldId="265"/>
            <ac:picMk id="8" creationId="{EA934249-FCAF-95AB-CED5-79C520AB08BA}"/>
          </ac:picMkLst>
        </pc:picChg>
        <pc:picChg chg="add mod">
          <ac:chgData name="김소희" userId="292a1162-0793-4577-a94d-2dae0dfa5995" providerId="ADAL" clId="{56FB9BA8-8618-469E-B881-B7E5EAC1530C}" dt="2022-07-16T14:09:31.744" v="5208" actId="1035"/>
          <ac:picMkLst>
            <pc:docMk/>
            <pc:sldMk cId="548109497" sldId="265"/>
            <ac:picMk id="11" creationId="{857B6171-CD2E-B19F-500D-79822B30AC41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7T09:55:29.688" v="6662" actId="1035"/>
        <pc:sldMkLst>
          <pc:docMk/>
          <pc:sldMk cId="4281153154" sldId="266"/>
        </pc:sldMkLst>
        <pc:spChg chg="mod">
          <ac:chgData name="김소희" userId="292a1162-0793-4577-a94d-2dae0dfa5995" providerId="ADAL" clId="{56FB9BA8-8618-469E-B881-B7E5EAC1530C}" dt="2022-07-16T09:50:35.024" v="2776"/>
          <ac:spMkLst>
            <pc:docMk/>
            <pc:sldMk cId="4281153154" sldId="266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8" creationId="{3BFAAFC2-C393-1318-55F1-1652740E1E26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10" creationId="{A44840FD-B047-3415-E615-E7D9E5EF6035}"/>
          </ac:spMkLst>
        </pc:spChg>
        <pc:spChg chg="add mod">
          <ac:chgData name="김소희" userId="292a1162-0793-4577-a94d-2dae0dfa5995" providerId="ADAL" clId="{56FB9BA8-8618-469E-B881-B7E5EAC1530C}" dt="2022-07-16T16:23:39.407" v="5845" actId="1076"/>
          <ac:spMkLst>
            <pc:docMk/>
            <pc:sldMk cId="4281153154" sldId="266"/>
            <ac:spMk id="11" creationId="{E4C6515E-6A1B-DBC3-BE77-9018F93233BD}"/>
          </ac:spMkLst>
        </pc:spChg>
        <pc:spChg chg="add del mod">
          <ac:chgData name="김소희" userId="292a1162-0793-4577-a94d-2dae0dfa5995" providerId="ADAL" clId="{56FB9BA8-8618-469E-B881-B7E5EAC1530C}" dt="2022-07-16T16:34:59.918" v="5870" actId="478"/>
          <ac:spMkLst>
            <pc:docMk/>
            <pc:sldMk cId="4281153154" sldId="266"/>
            <ac:spMk id="13" creationId="{9AB1625D-C819-619E-FE31-34C0E6373698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4" creationId="{E89E35C5-CDC5-E213-E030-34717EFA3209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5" creationId="{8D930912-89D0-1463-E935-699E3D0E262D}"/>
          </ac:spMkLst>
        </pc:spChg>
        <pc:spChg chg="add mod">
          <ac:chgData name="김소희" userId="292a1162-0793-4577-a94d-2dae0dfa5995" providerId="ADAL" clId="{56FB9BA8-8618-469E-B881-B7E5EAC1530C}" dt="2022-07-17T09:55:29.688" v="6662" actId="1035"/>
          <ac:spMkLst>
            <pc:docMk/>
            <pc:sldMk cId="4281153154" sldId="266"/>
            <ac:spMk id="17" creationId="{E99EF0D5-E6E0-BE23-A763-BD4C3DDE6434}"/>
          </ac:spMkLst>
        </pc:spChg>
        <pc:spChg chg="add mod">
          <ac:chgData name="김소희" userId="292a1162-0793-4577-a94d-2dae0dfa5995" providerId="ADAL" clId="{56FB9BA8-8618-469E-B881-B7E5EAC1530C}" dt="2022-07-16T16:47:40.786" v="6395" actId="1076"/>
          <ac:spMkLst>
            <pc:docMk/>
            <pc:sldMk cId="4281153154" sldId="266"/>
            <ac:spMk id="18" creationId="{7A35343B-4E3F-F8A2-908F-D28E89C1C95C}"/>
          </ac:spMkLst>
        </pc:spChg>
        <pc:picChg chg="add del mod">
          <ac:chgData name="김소희" userId="292a1162-0793-4577-a94d-2dae0dfa5995" providerId="ADAL" clId="{56FB9BA8-8618-469E-B881-B7E5EAC1530C}" dt="2022-07-16T09:44:19.336" v="2729" actId="478"/>
          <ac:picMkLst>
            <pc:docMk/>
            <pc:sldMk cId="4281153154" sldId="266"/>
            <ac:picMk id="4" creationId="{64024CAB-69DB-9876-2E51-69DF7CDD967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6:25:46.304" v="5861" actId="1076"/>
          <ac:picMkLst>
            <pc:docMk/>
            <pc:sldMk cId="4281153154" sldId="266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11" creationId="{857B6171-CD2E-B19F-500D-79822B30AC41}"/>
          </ac:picMkLst>
        </pc:picChg>
        <pc:picChg chg="add mod">
          <ac:chgData name="김소희" userId="292a1162-0793-4577-a94d-2dae0dfa5995" providerId="ADAL" clId="{56FB9BA8-8618-469E-B881-B7E5EAC1530C}" dt="2022-07-16T16:47:35.718" v="6394" actId="1035"/>
          <ac:picMkLst>
            <pc:docMk/>
            <pc:sldMk cId="4281153154" sldId="266"/>
            <ac:picMk id="12" creationId="{F722584A-E6D6-C0F2-949D-4F622A3ECFB5}"/>
          </ac:picMkLst>
        </pc:picChg>
        <pc:picChg chg="add mod">
          <ac:chgData name="김소희" userId="292a1162-0793-4577-a94d-2dae0dfa5995" providerId="ADAL" clId="{56FB9BA8-8618-469E-B881-B7E5EAC1530C}" dt="2022-07-16T16:27:00.480" v="5869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4:19:20.159" v="5422" actId="20577"/>
        <pc:sldMkLst>
          <pc:docMk/>
          <pc:sldMk cId="823482226" sldId="267"/>
        </pc:sldMkLst>
        <pc:spChg chg="mod">
          <ac:chgData name="김소희" userId="292a1162-0793-4577-a94d-2dae0dfa5995" providerId="ADAL" clId="{56FB9BA8-8618-469E-B881-B7E5EAC1530C}" dt="2022-07-16T09:44:05.628" v="2727" actId="20577"/>
          <ac:spMkLst>
            <pc:docMk/>
            <pc:sldMk cId="823482226" sldId="267"/>
            <ac:spMk id="2" creationId="{5C386871-B092-6B43-A8DA-B84A6CCCC7F5}"/>
          </ac:spMkLst>
        </pc:spChg>
        <pc:spChg chg="add del mod">
          <ac:chgData name="김소희" userId="292a1162-0793-4577-a94d-2dae0dfa5995" providerId="ADAL" clId="{56FB9BA8-8618-469E-B881-B7E5EAC1530C}" dt="2022-07-16T13:31:22.647" v="4546" actId="478"/>
          <ac:spMkLst>
            <pc:docMk/>
            <pc:sldMk cId="823482226" sldId="267"/>
            <ac:spMk id="8" creationId="{48D52675-99FF-A883-822E-BFAAE7C1D1F2}"/>
          </ac:spMkLst>
        </pc:spChg>
        <pc:spChg chg="add mod">
          <ac:chgData name="김소희" userId="292a1162-0793-4577-a94d-2dae0dfa5995" providerId="ADAL" clId="{56FB9BA8-8618-469E-B881-B7E5EAC1530C}" dt="2022-07-16T14:16:38.987" v="5389" actId="1037"/>
          <ac:spMkLst>
            <pc:docMk/>
            <pc:sldMk cId="823482226" sldId="267"/>
            <ac:spMk id="10" creationId="{505A864D-43A1-E27A-6F0E-94048FDBCFC2}"/>
          </ac:spMkLst>
        </pc:spChg>
        <pc:spChg chg="add mod">
          <ac:chgData name="김소희" userId="292a1162-0793-4577-a94d-2dae0dfa5995" providerId="ADAL" clId="{56FB9BA8-8618-469E-B881-B7E5EAC1530C}" dt="2022-07-16T14:17:03.885" v="5395" actId="1076"/>
          <ac:spMkLst>
            <pc:docMk/>
            <pc:sldMk cId="823482226" sldId="267"/>
            <ac:spMk id="11" creationId="{4C75138B-7097-5754-7AD6-79B09C3159C6}"/>
          </ac:spMkLst>
        </pc:spChg>
        <pc:spChg chg="add mod">
          <ac:chgData name="김소희" userId="292a1162-0793-4577-a94d-2dae0dfa5995" providerId="ADAL" clId="{56FB9BA8-8618-469E-B881-B7E5EAC1530C}" dt="2022-07-16T14:16:51.744" v="5393" actId="14100"/>
          <ac:spMkLst>
            <pc:docMk/>
            <pc:sldMk cId="823482226" sldId="267"/>
            <ac:spMk id="12" creationId="{F6F1740F-2DCB-B755-E9B3-52B09FE71B03}"/>
          </ac:spMkLst>
        </pc:spChg>
        <pc:spChg chg="add mod">
          <ac:chgData name="김소희" userId="292a1162-0793-4577-a94d-2dae0dfa5995" providerId="ADAL" clId="{56FB9BA8-8618-469E-B881-B7E5EAC1530C}" dt="2022-07-16T14:18:09.723" v="5417" actId="1076"/>
          <ac:spMkLst>
            <pc:docMk/>
            <pc:sldMk cId="823482226" sldId="267"/>
            <ac:spMk id="13" creationId="{B5B1DA14-4F32-2E8C-7FD1-A86F5EEDFE9E}"/>
          </ac:spMkLst>
        </pc:spChg>
        <pc:spChg chg="del mod">
          <ac:chgData name="김소희" userId="292a1162-0793-4577-a94d-2dae0dfa5995" providerId="ADAL" clId="{56FB9BA8-8618-469E-B881-B7E5EAC1530C}" dt="2022-07-16T13:46:36.530" v="4663" actId="478"/>
          <ac:spMkLst>
            <pc:docMk/>
            <pc:sldMk cId="823482226" sldId="267"/>
            <ac:spMk id="16" creationId="{03AE33B7-4BBB-4B90-D542-91EB98D7C97B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8" creationId="{B7C089CA-85FA-2A45-C401-EA15C34413AF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9" creationId="{9583431D-F2B7-3E4C-2BAB-761A5E6C0C1F}"/>
          </ac:spMkLst>
        </pc:spChg>
        <pc:spChg chg="del mod">
          <ac:chgData name="김소희" userId="292a1162-0793-4577-a94d-2dae0dfa5995" providerId="ADAL" clId="{56FB9BA8-8618-469E-B881-B7E5EAC1530C}" dt="2022-07-16T13:46:32.630" v="4662" actId="478"/>
          <ac:spMkLst>
            <pc:docMk/>
            <pc:sldMk cId="823482226" sldId="267"/>
            <ac:spMk id="20" creationId="{9194579F-7D1D-69D9-3CA1-296669831957}"/>
          </ac:spMkLst>
        </pc:spChg>
        <pc:spChg chg="del mod">
          <ac:chgData name="김소희" userId="292a1162-0793-4577-a94d-2dae0dfa5995" providerId="ADAL" clId="{56FB9BA8-8618-469E-B881-B7E5EAC1530C}" dt="2022-07-16T13:46:43.564" v="4664" actId="478"/>
          <ac:spMkLst>
            <pc:docMk/>
            <pc:sldMk cId="823482226" sldId="267"/>
            <ac:spMk id="21" creationId="{DCB8ACAD-0A2D-D660-1823-BA5CD488B1B5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2" creationId="{DAF3ABAB-7E78-840D-AB11-0172EDDF3D71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3" creationId="{B7CE930C-060F-4785-748A-AB3CD50D80AF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4" creationId="{921E2A2F-1DFC-0B65-4831-8DAA2D6C5438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5" creationId="{2FA034EE-522A-D284-570B-6B3225BF8DCA}"/>
          </ac:spMkLst>
        </pc:spChg>
        <pc:spChg chg="add mod">
          <ac:chgData name="김소희" userId="292a1162-0793-4577-a94d-2dae0dfa5995" providerId="ADAL" clId="{56FB9BA8-8618-469E-B881-B7E5EAC1530C}" dt="2022-07-16T14:19:20.159" v="5422" actId="20577"/>
          <ac:spMkLst>
            <pc:docMk/>
            <pc:sldMk cId="823482226" sldId="267"/>
            <ac:spMk id="26" creationId="{0B2E71C4-63DD-5D21-3108-80838DB539DC}"/>
          </ac:spMkLst>
        </pc:spChg>
        <pc:spChg chg="add mod">
          <ac:chgData name="김소희" userId="292a1162-0793-4577-a94d-2dae0dfa5995" providerId="ADAL" clId="{56FB9BA8-8618-469E-B881-B7E5EAC1530C}" dt="2022-07-16T13:57:11.040" v="4895" actId="1037"/>
          <ac:spMkLst>
            <pc:docMk/>
            <pc:sldMk cId="823482226" sldId="267"/>
            <ac:spMk id="27" creationId="{0EB3B09D-29FB-5641-3658-98165C3662E2}"/>
          </ac:spMkLst>
        </pc:spChg>
        <pc:spChg chg="add mod">
          <ac:chgData name="김소희" userId="292a1162-0793-4577-a94d-2dae0dfa5995" providerId="ADAL" clId="{56FB9BA8-8618-469E-B881-B7E5EAC1530C}" dt="2022-07-16T14:05:57.542" v="5057" actId="164"/>
          <ac:spMkLst>
            <pc:docMk/>
            <pc:sldMk cId="823482226" sldId="267"/>
            <ac:spMk id="28" creationId="{55068063-54D5-482C-6350-2134AE9A12C8}"/>
          </ac:spMkLst>
        </pc:spChg>
        <pc:spChg chg="add mod">
          <ac:chgData name="김소희" userId="292a1162-0793-4577-a94d-2dae0dfa5995" providerId="ADAL" clId="{56FB9BA8-8618-469E-B881-B7E5EAC1530C}" dt="2022-07-16T14:18:18.481" v="5419" actId="1076"/>
          <ac:spMkLst>
            <pc:docMk/>
            <pc:sldMk cId="823482226" sldId="267"/>
            <ac:spMk id="29" creationId="{3206A378-0E36-B833-A9CC-30BE0FE0AA9D}"/>
          </ac:spMkLst>
        </pc:spChg>
        <pc:grpChg chg="add mod ord">
          <ac:chgData name="김소희" userId="292a1162-0793-4577-a94d-2dae0dfa5995" providerId="ADAL" clId="{56FB9BA8-8618-469E-B881-B7E5EAC1530C}" dt="2022-07-16T13:57:25.431" v="4897" actId="1076"/>
          <ac:grpSpMkLst>
            <pc:docMk/>
            <pc:sldMk cId="823482226" sldId="267"/>
            <ac:grpSpMk id="6" creationId="{B58EC3AE-7195-3D95-1C6B-4E17454DE56C}"/>
          </ac:grpSpMkLst>
        </pc:grpChg>
        <pc:grpChg chg="add del mod">
          <ac:chgData name="김소희" userId="292a1162-0793-4577-a94d-2dae0dfa5995" providerId="ADAL" clId="{56FB9BA8-8618-469E-B881-B7E5EAC1530C}" dt="2022-07-16T13:46:50.885" v="4666" actId="165"/>
          <ac:grpSpMkLst>
            <pc:docMk/>
            <pc:sldMk cId="823482226" sldId="267"/>
            <ac:grpSpMk id="14" creationId="{17821C68-0FF5-E7BC-C52C-DBBBA69A4E6E}"/>
          </ac:grpSpMkLst>
        </pc:grpChg>
        <pc:grpChg chg="add mod">
          <ac:chgData name="김소희" userId="292a1162-0793-4577-a94d-2dae0dfa5995" providerId="ADAL" clId="{56FB9BA8-8618-469E-B881-B7E5EAC1530C}" dt="2022-07-16T14:18:09.723" v="5417" actId="1076"/>
          <ac:grpSpMkLst>
            <pc:docMk/>
            <pc:sldMk cId="823482226" sldId="267"/>
            <ac:grpSpMk id="30" creationId="{1F39CF99-D5CD-F251-9866-53C6321BB7CB}"/>
          </ac:grpSpMkLst>
        </pc:grpChg>
        <pc:picChg chg="add mod modCrop">
          <ac:chgData name="김소희" userId="292a1162-0793-4577-a94d-2dae0dfa5995" providerId="ADAL" clId="{56FB9BA8-8618-469E-B881-B7E5EAC1530C}" dt="2022-07-16T14:19:09.687" v="5420" actId="1076"/>
          <ac:picMkLst>
            <pc:docMk/>
            <pc:sldMk cId="823482226" sldId="267"/>
            <ac:picMk id="4" creationId="{3BA3D4B1-8FF7-D712-8062-E7C82489B203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4:05:57.542" v="5057" actId="164"/>
          <ac:picMkLst>
            <pc:docMk/>
            <pc:sldMk cId="823482226" sldId="267"/>
            <ac:picMk id="5" creationId="{3BA724AA-EC82-064A-A524-2C0AC1CC2903}"/>
          </ac:picMkLst>
        </pc:picChg>
        <pc:picChg chg="add mod modCrop">
          <ac:chgData name="김소희" userId="292a1162-0793-4577-a94d-2dae0dfa5995" providerId="ADAL" clId="{56FB9BA8-8618-469E-B881-B7E5EAC1530C}" dt="2022-07-16T14:16:40.816" v="5390" actId="1076"/>
          <ac:picMkLst>
            <pc:docMk/>
            <pc:sldMk cId="823482226" sldId="267"/>
            <ac:picMk id="7" creationId="{7570B179-4177-2904-52B5-FBC13CD82DE7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11" creationId="{857B6171-CD2E-B19F-500D-79822B30AC41}"/>
          </ac:picMkLst>
        </pc:picChg>
        <pc:picChg chg="mod topLvl modCrop">
          <ac:chgData name="김소희" userId="292a1162-0793-4577-a94d-2dae0dfa5995" providerId="ADAL" clId="{56FB9BA8-8618-469E-B881-B7E5EAC1530C}" dt="2022-07-16T13:48:17.992" v="4678" actId="732"/>
          <ac:picMkLst>
            <pc:docMk/>
            <pc:sldMk cId="823482226" sldId="267"/>
            <ac:picMk id="15" creationId="{B5E9E492-AEEC-AD2B-61F9-A11C80E10A48}"/>
          </ac:picMkLst>
        </pc:picChg>
        <pc:cxnChg chg="del mod">
          <ac:chgData name="김소희" userId="292a1162-0793-4577-a94d-2dae0dfa5995" providerId="ADAL" clId="{56FB9BA8-8618-469E-B881-B7E5EAC1530C}" dt="2022-07-16T13:46:48.444" v="4665" actId="478"/>
          <ac:cxnSpMkLst>
            <pc:docMk/>
            <pc:sldMk cId="823482226" sldId="267"/>
            <ac:cxnSpMk id="17" creationId="{96626C23-BBEF-81A8-1087-3FCBE422D1A8}"/>
          </ac:cxnSpMkLst>
        </pc:cxnChg>
      </pc:sldChg>
      <pc:sldChg chg="addSp delSp modSp add mod ord">
        <pc:chgData name="김소희" userId="292a1162-0793-4577-a94d-2dae0dfa5995" providerId="ADAL" clId="{56FB9BA8-8618-469E-B881-B7E5EAC1530C}" dt="2022-07-16T16:24:21.069" v="5852" actId="1035"/>
        <pc:sldMkLst>
          <pc:docMk/>
          <pc:sldMk cId="3685255024" sldId="268"/>
        </pc:sldMkLst>
        <pc:spChg chg="mod">
          <ac:chgData name="김소희" userId="292a1162-0793-4577-a94d-2dae0dfa5995" providerId="ADAL" clId="{56FB9BA8-8618-469E-B881-B7E5EAC1530C}" dt="2022-07-16T09:48:50.970" v="2767"/>
          <ac:spMkLst>
            <pc:docMk/>
            <pc:sldMk cId="3685255024" sldId="268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4:21:18.546" v="5444" actId="14100"/>
          <ac:spMkLst>
            <pc:docMk/>
            <pc:sldMk cId="3685255024" sldId="268"/>
            <ac:spMk id="7" creationId="{4D70969F-B72C-E13B-3A27-807376949EF3}"/>
          </ac:spMkLst>
        </pc:spChg>
        <pc:spChg chg="add mod">
          <ac:chgData name="김소희" userId="292a1162-0793-4577-a94d-2dae0dfa5995" providerId="ADAL" clId="{56FB9BA8-8618-469E-B881-B7E5EAC1530C}" dt="2022-07-16T16:23:03.399" v="5816" actId="1076"/>
          <ac:spMkLst>
            <pc:docMk/>
            <pc:sldMk cId="3685255024" sldId="268"/>
            <ac:spMk id="8" creationId="{F09E10D0-500A-B99C-CBFD-25923A7906EF}"/>
          </ac:spMkLst>
        </pc:spChg>
        <pc:spChg chg="add del mod">
          <ac:chgData name="김소희" userId="292a1162-0793-4577-a94d-2dae0dfa5995" providerId="ADAL" clId="{56FB9BA8-8618-469E-B881-B7E5EAC1530C}" dt="2022-07-16T14:21:53.318" v="5486"/>
          <ac:spMkLst>
            <pc:docMk/>
            <pc:sldMk cId="3685255024" sldId="268"/>
            <ac:spMk id="10" creationId="{CC76ED43-C7AA-49DB-8C6A-A54674A37204}"/>
          </ac:spMkLst>
        </pc:spChg>
        <pc:spChg chg="add mod">
          <ac:chgData name="김소희" userId="292a1162-0793-4577-a94d-2dae0dfa5995" providerId="ADAL" clId="{56FB9BA8-8618-469E-B881-B7E5EAC1530C}" dt="2022-07-16T16:24:21.069" v="5852" actId="1035"/>
          <ac:spMkLst>
            <pc:docMk/>
            <pc:sldMk cId="3685255024" sldId="268"/>
            <ac:spMk id="11" creationId="{CCC8864A-DD65-070E-70D1-3CB298A5112E}"/>
          </ac:spMkLst>
        </pc:spChg>
        <pc:spChg chg="add mod">
          <ac:chgData name="김소희" userId="292a1162-0793-4577-a94d-2dae0dfa5995" providerId="ADAL" clId="{56FB9BA8-8618-469E-B881-B7E5EAC1530C}" dt="2022-07-16T15:35:10.868" v="5507" actId="20577"/>
          <ac:spMkLst>
            <pc:docMk/>
            <pc:sldMk cId="3685255024" sldId="268"/>
            <ac:spMk id="12" creationId="{F0ABF226-EA99-35B3-765F-D21167F361B4}"/>
          </ac:spMkLst>
        </pc:spChg>
        <pc:spChg chg="add mod">
          <ac:chgData name="김소희" userId="292a1162-0793-4577-a94d-2dae0dfa5995" providerId="ADAL" clId="{56FB9BA8-8618-469E-B881-B7E5EAC1530C}" dt="2022-07-16T15:36:23.259" v="5685" actId="20577"/>
          <ac:spMkLst>
            <pc:docMk/>
            <pc:sldMk cId="3685255024" sldId="268"/>
            <ac:spMk id="13" creationId="{625E10A7-CE26-050D-5157-B8389F747707}"/>
          </ac:spMkLst>
        </pc:spChg>
        <pc:picChg chg="add mod">
          <ac:chgData name="김소희" userId="292a1162-0793-4577-a94d-2dae0dfa5995" providerId="ADAL" clId="{56FB9BA8-8618-469E-B881-B7E5EAC1530C}" dt="2022-07-16T16:22:59.130" v="5815" actId="1076"/>
          <ac:picMkLst>
            <pc:docMk/>
            <pc:sldMk cId="3685255024" sldId="268"/>
            <ac:picMk id="4" creationId="{DE3370A8-E560-5A2A-167A-0DCC7CC0B805}"/>
          </ac:picMkLst>
        </pc:picChg>
        <pc:picChg chg="add mod">
          <ac:chgData name="김소희" userId="292a1162-0793-4577-a94d-2dae0dfa5995" providerId="ADAL" clId="{56FB9BA8-8618-469E-B881-B7E5EAC1530C}" dt="2022-07-16T15:35:40.722" v="5554" actId="14100"/>
          <ac:picMkLst>
            <pc:docMk/>
            <pc:sldMk cId="3685255024" sldId="268"/>
            <ac:picMk id="6" creationId="{E17F1D46-98D2-EA06-085E-20B47EE269A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6T16:49:11.097" v="6509" actId="20577"/>
        <pc:sldMkLst>
          <pc:docMk/>
          <pc:sldMk cId="2469761216" sldId="269"/>
        </pc:sldMkLst>
        <pc:spChg chg="add mod">
          <ac:chgData name="김소희" userId="292a1162-0793-4577-a94d-2dae0dfa5995" providerId="ADAL" clId="{56FB9BA8-8618-469E-B881-B7E5EAC1530C}" dt="2022-07-16T16:49:11.097" v="6509" actId="20577"/>
          <ac:spMkLst>
            <pc:docMk/>
            <pc:sldMk cId="2469761216" sldId="269"/>
            <ac:spMk id="6" creationId="{EFA8B7E0-492C-4117-880E-44A23D6C39EC}"/>
          </ac:spMkLst>
        </pc:spChg>
        <pc:spChg chg="mod">
          <ac:chgData name="김소희" userId="292a1162-0793-4577-a94d-2dae0dfa5995" providerId="ADAL" clId="{56FB9BA8-8618-469E-B881-B7E5EAC1530C}" dt="2022-07-16T16:35:23.644" v="5878" actId="1035"/>
          <ac:spMkLst>
            <pc:docMk/>
            <pc:sldMk cId="2469761216" sldId="269"/>
            <ac:spMk id="14" creationId="{E89E35C5-CDC5-E213-E030-34717EFA3209}"/>
          </ac:spMkLst>
        </pc:spChg>
        <pc:spChg chg="del">
          <ac:chgData name="김소희" userId="292a1162-0793-4577-a94d-2dae0dfa5995" providerId="ADAL" clId="{56FB9BA8-8618-469E-B881-B7E5EAC1530C}" dt="2022-07-16T09:52:58.772" v="2808" actId="478"/>
          <ac:spMkLst>
            <pc:docMk/>
            <pc:sldMk cId="2469761216" sldId="269"/>
            <ac:spMk id="15" creationId="{8D930912-89D0-1463-E935-699E3D0E262D}"/>
          </ac:spMkLst>
        </pc:spChg>
        <pc:picChg chg="add mod">
          <ac:chgData name="김소희" userId="292a1162-0793-4577-a94d-2dae0dfa5995" providerId="ADAL" clId="{56FB9BA8-8618-469E-B881-B7E5EAC1530C}" dt="2022-07-16T16:35:27.028" v="5879" actId="1076"/>
          <ac:picMkLst>
            <pc:docMk/>
            <pc:sldMk cId="2469761216" sldId="269"/>
            <ac:picMk id="4" creationId="{7DB98AC0-EF39-454C-E9A7-3C2C745E5BCE}"/>
          </ac:picMkLst>
        </pc:picChg>
        <pc:picChg chg="del">
          <ac:chgData name="김소희" userId="292a1162-0793-4577-a94d-2dae0dfa5995" providerId="ADAL" clId="{56FB9BA8-8618-469E-B881-B7E5EAC1530C}" dt="2022-07-16T09:52:57.861" v="2806" actId="478"/>
          <ac:picMkLst>
            <pc:docMk/>
            <pc:sldMk cId="2469761216" sldId="269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52:58.156" v="2807" actId="478"/>
          <ac:picMkLst>
            <pc:docMk/>
            <pc:sldMk cId="2469761216" sldId="269"/>
            <ac:picMk id="12" creationId="{F722584A-E6D6-C0F2-949D-4F622A3ECFB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1:28:19.260" v="6675" actId="1076"/>
        <pc:sldMkLst>
          <pc:docMk/>
          <pc:sldMk cId="1001211680" sldId="270"/>
        </pc:sldMkLst>
        <pc:spChg chg="mod">
          <ac:chgData name="김소희" userId="292a1162-0793-4577-a94d-2dae0dfa5995" providerId="ADAL" clId="{56FB9BA8-8618-469E-B881-B7E5EAC1530C}" dt="2022-07-16T09:55:20.568" v="2883" actId="20577"/>
          <ac:spMkLst>
            <pc:docMk/>
            <pc:sldMk cId="1001211680" sldId="270"/>
            <ac:spMk id="2" creationId="{5C386871-B092-6B43-A8DA-B84A6CCCC7F5}"/>
          </ac:spMkLst>
        </pc:spChg>
        <pc:spChg chg="add del">
          <ac:chgData name="김소희" userId="292a1162-0793-4577-a94d-2dae0dfa5995" providerId="ADAL" clId="{56FB9BA8-8618-469E-B881-B7E5EAC1530C}" dt="2022-07-16T09:55:40.161" v="2886" actId="22"/>
          <ac:spMkLst>
            <pc:docMk/>
            <pc:sldMk cId="1001211680" sldId="270"/>
            <ac:spMk id="7" creationId="{15C3B2BA-17ED-CA42-7B7A-1092DAE5B046}"/>
          </ac:spMkLst>
        </pc:spChg>
        <pc:spChg chg="add mod">
          <ac:chgData name="김소희" userId="292a1162-0793-4577-a94d-2dae0dfa5995" providerId="ADAL" clId="{56FB9BA8-8618-469E-B881-B7E5EAC1530C}" dt="2022-07-17T11:28:19.260" v="6675" actId="1076"/>
          <ac:spMkLst>
            <pc:docMk/>
            <pc:sldMk cId="1001211680" sldId="270"/>
            <ac:spMk id="10" creationId="{72987552-5AA4-DD5A-C2A2-02550016258E}"/>
          </ac:spMkLst>
        </pc:spChg>
        <pc:spChg chg="del">
          <ac:chgData name="김소희" userId="292a1162-0793-4577-a94d-2dae0dfa5995" providerId="ADAL" clId="{56FB9BA8-8618-469E-B881-B7E5EAC1530C}" dt="2022-07-16T09:55:51.558" v="2898" actId="478"/>
          <ac:spMkLst>
            <pc:docMk/>
            <pc:sldMk cId="1001211680" sldId="270"/>
            <ac:spMk id="14" creationId="{E89E35C5-CDC5-E213-E030-34717EFA3209}"/>
          </ac:spMkLst>
        </pc:spChg>
        <pc:picChg chg="del">
          <ac:chgData name="김소희" userId="292a1162-0793-4577-a94d-2dae0dfa5995" providerId="ADAL" clId="{56FB9BA8-8618-469E-B881-B7E5EAC1530C}" dt="2022-07-16T09:55:37.578" v="2884" actId="478"/>
          <ac:picMkLst>
            <pc:docMk/>
            <pc:sldMk cId="1001211680" sldId="270"/>
            <ac:picMk id="4" creationId="{7DB98AC0-EF39-454C-E9A7-3C2C745E5BCE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6T16:55:18.855" v="6639" actId="113"/>
        <pc:sldMkLst>
          <pc:docMk/>
          <pc:sldMk cId="2778352275" sldId="271"/>
        </pc:sldMkLst>
        <pc:spChg chg="mod">
          <ac:chgData name="김소희" userId="292a1162-0793-4577-a94d-2dae0dfa5995" providerId="ADAL" clId="{56FB9BA8-8618-469E-B881-B7E5EAC1530C}" dt="2022-07-16T16:55:18.855" v="6639" actId="113"/>
          <ac:spMkLst>
            <pc:docMk/>
            <pc:sldMk cId="2778352275" sldId="271"/>
            <ac:spMk id="2" creationId="{D42C8D01-1348-904F-A28E-FB1F05F50B66}"/>
          </ac:spMkLst>
        </pc:spChg>
        <pc:spChg chg="del">
          <ac:chgData name="김소희" userId="292a1162-0793-4577-a94d-2dae0dfa5995" providerId="ADAL" clId="{56FB9BA8-8618-469E-B881-B7E5EAC1530C}" dt="2022-07-16T16:54:35.233" v="6628" actId="478"/>
          <ac:spMkLst>
            <pc:docMk/>
            <pc:sldMk cId="2778352275" sldId="271"/>
            <ac:spMk id="3" creationId="{BB4F0E0A-8459-60AB-4DBF-FC43E9161C10}"/>
          </ac:spMkLst>
        </pc:spChg>
        <pc:spChg chg="mod">
          <ac:chgData name="김소희" userId="292a1162-0793-4577-a94d-2dae0dfa5995" providerId="ADAL" clId="{56FB9BA8-8618-469E-B881-B7E5EAC1530C}" dt="2022-07-16T16:54:39.786" v="6630" actId="14100"/>
          <ac:spMkLst>
            <pc:docMk/>
            <pc:sldMk cId="2778352275" sldId="271"/>
            <ac:spMk id="5" creationId="{433B89A1-AC33-8D2C-470E-70698F2016E8}"/>
          </ac:spMkLst>
        </pc:spChg>
        <pc:spChg chg="add del mod">
          <ac:chgData name="김소희" userId="292a1162-0793-4577-a94d-2dae0dfa5995" providerId="ADAL" clId="{56FB9BA8-8618-469E-B881-B7E5EAC1530C}" dt="2022-07-16T16:54:37.017" v="6629" actId="478"/>
          <ac:spMkLst>
            <pc:docMk/>
            <pc:sldMk cId="2778352275" sldId="271"/>
            <ac:spMk id="6" creationId="{7D9D3ED7-223E-4B42-201C-C2C027DC6654}"/>
          </ac:spMkLst>
        </pc:spChg>
      </pc:sldChg>
      <pc:sldChg chg="addSp delSp modSp add mod ord modNotesTx">
        <pc:chgData name="김소희" userId="292a1162-0793-4577-a94d-2dae0dfa5995" providerId="ADAL" clId="{56FB9BA8-8618-469E-B881-B7E5EAC1530C}" dt="2022-07-17T12:36:57.945" v="7414" actId="1076"/>
        <pc:sldMkLst>
          <pc:docMk/>
          <pc:sldMk cId="1677538351" sldId="272"/>
        </pc:sldMkLst>
        <pc:spChg chg="del">
          <ac:chgData name="김소희" userId="292a1162-0793-4577-a94d-2dae0dfa5995" providerId="ADAL" clId="{56FB9BA8-8618-469E-B881-B7E5EAC1530C}" dt="2022-07-16T16:56:14.085" v="6643" actId="478"/>
          <ac:spMkLst>
            <pc:docMk/>
            <pc:sldMk cId="1677538351" sldId="272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33:15.514" v="7315" actId="403"/>
          <ac:spMkLst>
            <pc:docMk/>
            <pc:sldMk cId="167753835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8" creationId="{B588D191-0AEA-6E66-B176-CEA9533A2031}"/>
          </ac:spMkLst>
        </pc:spChg>
        <pc:spChg chg="mod">
          <ac:chgData name="김소희" userId="292a1162-0793-4577-a94d-2dae0dfa5995" providerId="ADAL" clId="{56FB9BA8-8618-469E-B881-B7E5EAC1530C}" dt="2022-07-16T16:55:03.377" v="6637" actId="14100"/>
          <ac:spMkLst>
            <pc:docMk/>
            <pc:sldMk cId="167753835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10" creationId="{196C492B-1218-3877-CBA4-906C0D2BFF6E}"/>
          </ac:spMkLst>
        </pc:spChg>
        <pc:spChg chg="add del mod">
          <ac:chgData name="김소희" userId="292a1162-0793-4577-a94d-2dae0dfa5995" providerId="ADAL" clId="{56FB9BA8-8618-469E-B881-B7E5EAC1530C}" dt="2022-07-17T12:31:53.478" v="7279" actId="21"/>
          <ac:spMkLst>
            <pc:docMk/>
            <pc:sldMk cId="1677538351" sldId="272"/>
            <ac:spMk id="11" creationId="{EBFAD5C0-1CED-341A-A2BD-A8B84BBC7BC0}"/>
          </ac:spMkLst>
        </pc:spChg>
        <pc:spChg chg="del">
          <ac:chgData name="김소희" userId="292a1162-0793-4577-a94d-2dae0dfa5995" providerId="ADAL" clId="{56FB9BA8-8618-469E-B881-B7E5EAC1530C}" dt="2022-07-17T12:28:05.820" v="7261" actId="478"/>
          <ac:spMkLst>
            <pc:docMk/>
            <pc:sldMk cId="1677538351" sldId="272"/>
            <ac:spMk id="13" creationId="{174246C5-3CB0-4EE1-338B-F486C3F74F8D}"/>
          </ac:spMkLst>
        </pc:spChg>
        <pc:picChg chg="add mod">
          <ac:chgData name="김소희" userId="292a1162-0793-4577-a94d-2dae0dfa5995" providerId="ADAL" clId="{56FB9BA8-8618-469E-B881-B7E5EAC1530C}" dt="2022-07-17T12:36:57.945" v="7414" actId="1076"/>
          <ac:picMkLst>
            <pc:docMk/>
            <pc:sldMk cId="1677538351" sldId="272"/>
            <ac:picMk id="4" creationId="{A286BE99-4C6E-717B-D201-69688FB57D8E}"/>
          </ac:picMkLst>
        </pc:picChg>
        <pc:picChg chg="del">
          <ac:chgData name="김소희" userId="292a1162-0793-4577-a94d-2dae0dfa5995" providerId="ADAL" clId="{56FB9BA8-8618-469E-B881-B7E5EAC1530C}" dt="2022-07-16T16:56:12.908" v="6642" actId="478"/>
          <ac:picMkLst>
            <pc:docMk/>
            <pc:sldMk cId="1677538351" sldId="272"/>
            <ac:picMk id="1026" creationId="{082B6978-1040-2636-ECB5-72C25D649201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8:18:45.657" v="11407" actId="1076"/>
        <pc:sldMkLst>
          <pc:docMk/>
          <pc:sldMk cId="3575306235" sldId="273"/>
        </pc:sldMkLst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8" creationId="{B588D191-0AEA-6E66-B176-CEA9533A2031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0" creationId="{196C492B-1218-3877-CBA4-906C0D2BFF6E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1" creationId="{EBFAD5C0-1CED-341A-A2BD-A8B84BBC7BC0}"/>
          </ac:spMkLst>
        </pc:spChg>
        <pc:spChg chg="add mod">
          <ac:chgData name="김소희" userId="292a1162-0793-4577-a94d-2dae0dfa5995" providerId="ADAL" clId="{56FB9BA8-8618-469E-B881-B7E5EAC1530C}" dt="2022-07-17T15:38:35.143" v="7741" actId="1076"/>
          <ac:spMkLst>
            <pc:docMk/>
            <pc:sldMk cId="3575306235" sldId="273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8:18:45.657" v="11407" actId="1076"/>
          <ac:spMkLst>
            <pc:docMk/>
            <pc:sldMk cId="3575306235" sldId="273"/>
            <ac:spMk id="17" creationId="{5F6C1FB1-4562-2466-D242-5574E13C66F6}"/>
          </ac:spMkLst>
        </pc:spChg>
        <pc:picChg chg="del">
          <ac:chgData name="김소희" userId="292a1162-0793-4577-a94d-2dae0dfa5995" providerId="ADAL" clId="{56FB9BA8-8618-469E-B881-B7E5EAC1530C}" dt="2022-07-17T12:30:44.119" v="7272" actId="478"/>
          <ac:picMkLst>
            <pc:docMk/>
            <pc:sldMk cId="3575306235" sldId="273"/>
            <ac:picMk id="4" creationId="{A286BE99-4C6E-717B-D201-69688FB57D8E}"/>
          </ac:picMkLst>
        </pc:picChg>
        <pc:picChg chg="add del">
          <ac:chgData name="김소희" userId="292a1162-0793-4577-a94d-2dae0dfa5995" providerId="ADAL" clId="{56FB9BA8-8618-469E-B881-B7E5EAC1530C}" dt="2022-07-17T12:30:55.852" v="7274" actId="478"/>
          <ac:picMkLst>
            <pc:docMk/>
            <pc:sldMk cId="3575306235" sldId="273"/>
            <ac:picMk id="5" creationId="{E7F87D54-6880-7131-A047-00BDA9894009}"/>
          </ac:picMkLst>
        </pc:picChg>
        <pc:picChg chg="add del">
          <ac:chgData name="김소희" userId="292a1162-0793-4577-a94d-2dae0dfa5995" providerId="ADAL" clId="{56FB9BA8-8618-469E-B881-B7E5EAC1530C}" dt="2022-07-17T12:31:13.148" v="7276" actId="478"/>
          <ac:picMkLst>
            <pc:docMk/>
            <pc:sldMk cId="3575306235" sldId="273"/>
            <ac:picMk id="12" creationId="{432536C4-836C-B7CC-76EE-19193FBAB65A}"/>
          </ac:picMkLst>
        </pc:picChg>
        <pc:picChg chg="add mod">
          <ac:chgData name="김소희" userId="292a1162-0793-4577-a94d-2dae0dfa5995" providerId="ADAL" clId="{56FB9BA8-8618-469E-B881-B7E5EAC1530C}" dt="2022-07-17T15:38:35.143" v="7741" actId="1076"/>
          <ac:picMkLst>
            <pc:docMk/>
            <pc:sldMk cId="3575306235" sldId="273"/>
            <ac:picMk id="14" creationId="{96BFB391-FD25-112E-FC94-B41BF2CE94A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7:59:30.901" v="10796" actId="692"/>
        <pc:sldMkLst>
          <pc:docMk/>
          <pc:sldMk cId="1864032891" sldId="274"/>
        </pc:sldMkLst>
        <pc:spChg chg="mod">
          <ac:chgData name="김소희" userId="292a1162-0793-4577-a94d-2dae0dfa5995" providerId="ADAL" clId="{56FB9BA8-8618-469E-B881-B7E5EAC1530C}" dt="2022-07-17T12:46:18.717" v="7431" actId="20577"/>
          <ac:spMkLst>
            <pc:docMk/>
            <pc:sldMk cId="1864032891" sldId="274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7T15:24:26.674" v="7597" actId="20577"/>
          <ac:spMkLst>
            <pc:docMk/>
            <pc:sldMk cId="1864032891" sldId="274"/>
            <ac:spMk id="10" creationId="{520BCCFE-A412-1390-F84E-B2BC02960CC3}"/>
          </ac:spMkLst>
        </pc:spChg>
        <pc:spChg chg="add mod">
          <ac:chgData name="김소희" userId="292a1162-0793-4577-a94d-2dae0dfa5995" providerId="ADAL" clId="{56FB9BA8-8618-469E-B881-B7E5EAC1530C}" dt="2022-07-17T16:35:52.949" v="9252" actId="1035"/>
          <ac:spMkLst>
            <pc:docMk/>
            <pc:sldMk cId="1864032891" sldId="274"/>
            <ac:spMk id="11" creationId="{6755C027-8498-D876-EA78-C0874A1BF132}"/>
          </ac:spMkLst>
        </pc:spChg>
        <pc:spChg chg="add mod">
          <ac:chgData name="김소희" userId="292a1162-0793-4577-a94d-2dae0dfa5995" providerId="ADAL" clId="{56FB9BA8-8618-469E-B881-B7E5EAC1530C}" dt="2022-07-17T15:21:54.629" v="7487" actId="1076"/>
          <ac:spMkLst>
            <pc:docMk/>
            <pc:sldMk cId="1864032891" sldId="274"/>
            <ac:spMk id="12" creationId="{7FE97760-12BC-CE55-9D5E-DDC76B6211DF}"/>
          </ac:spMkLst>
        </pc:spChg>
        <pc:spChg chg="add mod">
          <ac:chgData name="김소희" userId="292a1162-0793-4577-a94d-2dae0dfa5995" providerId="ADAL" clId="{56FB9BA8-8618-469E-B881-B7E5EAC1530C}" dt="2022-07-17T16:08:10.750" v="8246" actId="20577"/>
          <ac:spMkLst>
            <pc:docMk/>
            <pc:sldMk cId="1864032891" sldId="274"/>
            <ac:spMk id="13" creationId="{5C6CC0AE-B7C5-9CFE-084B-81561CB21A4E}"/>
          </ac:spMkLst>
        </pc:spChg>
        <pc:spChg chg="del mod">
          <ac:chgData name="김소희" userId="292a1162-0793-4577-a94d-2dae0dfa5995" providerId="ADAL" clId="{56FB9BA8-8618-469E-B881-B7E5EAC1530C}" dt="2022-07-17T15:30:51.708" v="7730" actId="478"/>
          <ac:spMkLst>
            <pc:docMk/>
            <pc:sldMk cId="1864032891" sldId="274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08:02.930" v="8245" actId="1076"/>
          <ac:spMkLst>
            <pc:docMk/>
            <pc:sldMk cId="1864032891" sldId="274"/>
            <ac:spMk id="16" creationId="{AEED4E74-7EF2-03D4-2D75-037C4D8BA8A2}"/>
          </ac:spMkLst>
        </pc:spChg>
        <pc:spChg chg="del mod">
          <ac:chgData name="김소희" userId="292a1162-0793-4577-a94d-2dae0dfa5995" providerId="ADAL" clId="{56FB9BA8-8618-469E-B881-B7E5EAC1530C}" dt="2022-07-17T12:46:38.243" v="7433" actId="478"/>
          <ac:spMkLst>
            <pc:docMk/>
            <pc:sldMk cId="1864032891" sldId="274"/>
            <ac:spMk id="17" creationId="{5F6C1FB1-4562-2466-D242-5574E13C66F6}"/>
          </ac:spMkLst>
        </pc:spChg>
        <pc:spChg chg="add mod">
          <ac:chgData name="김소희" userId="292a1162-0793-4577-a94d-2dae0dfa5995" providerId="ADAL" clId="{56FB9BA8-8618-469E-B881-B7E5EAC1530C}" dt="2022-07-17T16:08:37.908" v="8248" actId="1037"/>
          <ac:spMkLst>
            <pc:docMk/>
            <pc:sldMk cId="1864032891" sldId="274"/>
            <ac:spMk id="18" creationId="{4F3CF27E-CA54-B9D3-7E45-6D9C54FE497F}"/>
          </ac:spMkLst>
        </pc:spChg>
        <pc:spChg chg="add mod">
          <ac:chgData name="김소희" userId="292a1162-0793-4577-a94d-2dae0dfa5995" providerId="ADAL" clId="{56FB9BA8-8618-469E-B881-B7E5EAC1530C}" dt="2022-07-17T16:08:49.045" v="8253" actId="1035"/>
          <ac:spMkLst>
            <pc:docMk/>
            <pc:sldMk cId="1864032891" sldId="274"/>
            <ac:spMk id="19" creationId="{3304FBB8-A148-60B5-79CC-28FA7FB5A959}"/>
          </ac:spMkLst>
        </pc:spChg>
        <pc:spChg chg="add mod">
          <ac:chgData name="김소희" userId="292a1162-0793-4577-a94d-2dae0dfa5995" providerId="ADAL" clId="{56FB9BA8-8618-469E-B881-B7E5EAC1530C}" dt="2022-07-17T17:59:18.283" v="10795" actId="1076"/>
          <ac:spMkLst>
            <pc:docMk/>
            <pc:sldMk cId="1864032891" sldId="274"/>
            <ac:spMk id="22" creationId="{CC50681B-3125-460A-A23A-6D23BF9EA36B}"/>
          </ac:spMkLst>
        </pc:spChg>
        <pc:spChg chg="add del mod">
          <ac:chgData name="김소희" userId="292a1162-0793-4577-a94d-2dae0dfa5995" providerId="ADAL" clId="{56FB9BA8-8618-469E-B881-B7E5EAC1530C}" dt="2022-07-17T15:41:54.407" v="7847" actId="478"/>
          <ac:spMkLst>
            <pc:docMk/>
            <pc:sldMk cId="1864032891" sldId="274"/>
            <ac:spMk id="24" creationId="{25DE5375-78C5-F0CB-CCC1-E3E5C35E4DD9}"/>
          </ac:spMkLst>
        </pc:spChg>
        <pc:spChg chg="add mod">
          <ac:chgData name="김소희" userId="292a1162-0793-4577-a94d-2dae0dfa5995" providerId="ADAL" clId="{56FB9BA8-8618-469E-B881-B7E5EAC1530C}" dt="2022-07-17T16:10:45.609" v="8274" actId="404"/>
          <ac:spMkLst>
            <pc:docMk/>
            <pc:sldMk cId="1864032891" sldId="274"/>
            <ac:spMk id="25" creationId="{1AC397F3-2AD1-9EEE-9357-CC8970237A4C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30" creationId="{BFB724BC-D356-E345-7218-9B4FB1EF280C}"/>
          </ac:spMkLst>
        </pc:spChg>
        <pc:spChg chg="add mod">
          <ac:chgData name="김소희" userId="292a1162-0793-4577-a94d-2dae0dfa5995" providerId="ADAL" clId="{56FB9BA8-8618-469E-B881-B7E5EAC1530C}" dt="2022-07-17T16:35:54.443" v="9255" actId="1035"/>
          <ac:spMkLst>
            <pc:docMk/>
            <pc:sldMk cId="1864032891" sldId="274"/>
            <ac:spMk id="34" creationId="{F22535CD-E7CA-C242-DC7F-78B8A871D4A0}"/>
          </ac:spMkLst>
        </pc:spChg>
        <pc:spChg chg="add del mod">
          <ac:chgData name="김소희" userId="292a1162-0793-4577-a94d-2dae0dfa5995" providerId="ADAL" clId="{56FB9BA8-8618-469E-B881-B7E5EAC1530C}" dt="2022-07-17T15:56:19.988" v="8034" actId="478"/>
          <ac:spMkLst>
            <pc:docMk/>
            <pc:sldMk cId="1864032891" sldId="274"/>
            <ac:spMk id="35" creationId="{D6FE1070-71D5-45C8-F06E-E852AC842C51}"/>
          </ac:spMkLst>
        </pc:spChg>
        <pc:spChg chg="add del mod">
          <ac:chgData name="김소희" userId="292a1162-0793-4577-a94d-2dae0dfa5995" providerId="ADAL" clId="{56FB9BA8-8618-469E-B881-B7E5EAC1530C}" dt="2022-07-17T16:03:44.638" v="8183" actId="478"/>
          <ac:spMkLst>
            <pc:docMk/>
            <pc:sldMk cId="1864032891" sldId="274"/>
            <ac:spMk id="36" creationId="{68430E58-BB0A-DB77-09D4-573BBA787F20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40" creationId="{594874C8-2BBC-1065-2777-B1BEA2D874CD}"/>
          </ac:spMkLst>
        </pc:spChg>
        <pc:grpChg chg="add mod">
          <ac:chgData name="김소희" userId="292a1162-0793-4577-a94d-2dae0dfa5995" providerId="ADAL" clId="{56FB9BA8-8618-469E-B881-B7E5EAC1530C}" dt="2022-07-17T16:08:02.930" v="8245" actId="1076"/>
          <ac:grpSpMkLst>
            <pc:docMk/>
            <pc:sldMk cId="1864032891" sldId="274"/>
            <ac:grpSpMk id="31" creationId="{6C1FB062-A586-5174-2C7F-DF3EC44B0F2F}"/>
          </ac:grpSpMkLst>
        </pc:grpChg>
        <pc:picChg chg="add del mod">
          <ac:chgData name="김소희" userId="292a1162-0793-4577-a94d-2dae0dfa5995" providerId="ADAL" clId="{56FB9BA8-8618-469E-B881-B7E5EAC1530C}" dt="2022-07-17T15:20:46.619" v="7440" actId="478"/>
          <ac:picMkLst>
            <pc:docMk/>
            <pc:sldMk cId="1864032891" sldId="274"/>
            <ac:picMk id="4" creationId="{9A1DD40B-515B-FB77-D91F-D1A61770B71A}"/>
          </ac:picMkLst>
        </pc:picChg>
        <pc:picChg chg="add mod ord">
          <ac:chgData name="김소희" userId="292a1162-0793-4577-a94d-2dae0dfa5995" providerId="ADAL" clId="{56FB9BA8-8618-469E-B881-B7E5EAC1530C}" dt="2022-07-17T16:35:26.865" v="9226" actId="208"/>
          <ac:picMkLst>
            <pc:docMk/>
            <pc:sldMk cId="1864032891" sldId="274"/>
            <ac:picMk id="8" creationId="{1AC658A8-D7DA-2E4A-A8B0-80EDC15C3AE2}"/>
          </ac:picMkLst>
        </pc:picChg>
        <pc:picChg chg="del">
          <ac:chgData name="김소희" userId="292a1162-0793-4577-a94d-2dae0dfa5995" providerId="ADAL" clId="{56FB9BA8-8618-469E-B881-B7E5EAC1530C}" dt="2022-07-17T12:46:13.028" v="7420" actId="478"/>
          <ac:picMkLst>
            <pc:docMk/>
            <pc:sldMk cId="1864032891" sldId="274"/>
            <ac:picMk id="14" creationId="{96BFB391-FD25-112E-FC94-B41BF2CE94AE}"/>
          </ac:picMkLst>
        </pc:picChg>
        <pc:picChg chg="add mod">
          <ac:chgData name="김소희" userId="292a1162-0793-4577-a94d-2dae0dfa5995" providerId="ADAL" clId="{56FB9BA8-8618-469E-B881-B7E5EAC1530C}" dt="2022-07-17T16:08:02.930" v="8245" actId="1076"/>
          <ac:picMkLst>
            <pc:docMk/>
            <pc:sldMk cId="1864032891" sldId="274"/>
            <ac:picMk id="1026" creationId="{D8F19ADC-E0C9-86E2-DDEC-A85CA37D666F}"/>
          </ac:picMkLst>
        </pc:picChg>
        <pc:picChg chg="add del mod">
          <ac:chgData name="김소희" userId="292a1162-0793-4577-a94d-2dae0dfa5995" providerId="ADAL" clId="{56FB9BA8-8618-469E-B881-B7E5EAC1530C}" dt="2022-07-17T15:30:31.196" v="7723" actId="478"/>
          <ac:picMkLst>
            <pc:docMk/>
            <pc:sldMk cId="1864032891" sldId="274"/>
            <ac:picMk id="1028" creationId="{C83C384B-67CF-4B7A-79E9-30FBB20B9198}"/>
          </ac:picMkLst>
        </pc:picChg>
        <pc:picChg chg="add mod">
          <ac:chgData name="김소희" userId="292a1162-0793-4577-a94d-2dae0dfa5995" providerId="ADAL" clId="{56FB9BA8-8618-469E-B881-B7E5EAC1530C}" dt="2022-07-17T16:09:47.877" v="8268" actId="1076"/>
          <ac:picMkLst>
            <pc:docMk/>
            <pc:sldMk cId="1864032891" sldId="274"/>
            <ac:picMk id="1030" creationId="{5658C78A-FA1D-FC6B-43FB-E48740EB9751}"/>
          </ac:picMkLst>
        </pc:picChg>
        <pc:cxnChg chg="add mod">
          <ac:chgData name="김소희" userId="292a1162-0793-4577-a94d-2dae0dfa5995" providerId="ADAL" clId="{56FB9BA8-8618-469E-B881-B7E5EAC1530C}" dt="2022-07-17T17:59:30.901" v="10796" actId="692"/>
          <ac:cxnSpMkLst>
            <pc:docMk/>
            <pc:sldMk cId="1864032891" sldId="274"/>
            <ac:cxnSpMk id="21" creationId="{231209F2-A61F-507A-CBB5-6D4D9252B279}"/>
          </ac:cxnSpMkLst>
        </pc:cxnChg>
        <pc:cxnChg chg="add mod">
          <ac:chgData name="김소희" userId="292a1162-0793-4577-a94d-2dae0dfa5995" providerId="ADAL" clId="{56FB9BA8-8618-469E-B881-B7E5EAC1530C}" dt="2022-07-17T16:35:47.671" v="9238" actId="1035"/>
          <ac:cxnSpMkLst>
            <pc:docMk/>
            <pc:sldMk cId="1864032891" sldId="274"/>
            <ac:cxnSpMk id="27" creationId="{13960771-C0FC-EF6A-D9D7-0E0CF947D2C9}"/>
          </ac:cxnSpMkLst>
        </pc:cxnChg>
        <pc:cxnChg chg="add mod">
          <ac:chgData name="김소희" userId="292a1162-0793-4577-a94d-2dae0dfa5995" providerId="ADAL" clId="{56FB9BA8-8618-469E-B881-B7E5EAC1530C}" dt="2022-07-17T16:35:50.259" v="9248" actId="1035"/>
          <ac:cxnSpMkLst>
            <pc:docMk/>
            <pc:sldMk cId="1864032891" sldId="274"/>
            <ac:cxnSpMk id="38" creationId="{232E0601-0B2B-491C-7862-2678C95BA6B9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19:08.914" v="11410" actId="1035"/>
        <pc:sldMkLst>
          <pc:docMk/>
          <pc:sldMk cId="1710748464" sldId="275"/>
        </pc:sldMkLst>
        <pc:spChg chg="add mod">
          <ac:chgData name="김소희" userId="292a1162-0793-4577-a94d-2dae0dfa5995" providerId="ADAL" clId="{56FB9BA8-8618-469E-B881-B7E5EAC1530C}" dt="2022-07-17T18:19:08.914" v="11410" actId="1035"/>
          <ac:spMkLst>
            <pc:docMk/>
            <pc:sldMk cId="1710748464" sldId="275"/>
            <ac:spMk id="6" creationId="{F446FE9C-3EE4-C6EB-8545-9571B4F20B24}"/>
          </ac:spMkLst>
        </pc:spChg>
        <pc:spChg chg="add del mod">
          <ac:chgData name="김소희" userId="292a1162-0793-4577-a94d-2dae0dfa5995" providerId="ADAL" clId="{56FB9BA8-8618-469E-B881-B7E5EAC1530C}" dt="2022-07-17T16:15:03.181" v="8576" actId="478"/>
          <ac:spMkLst>
            <pc:docMk/>
            <pc:sldMk cId="1710748464" sldId="27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43:43.132" v="10179" actId="207"/>
          <ac:spMkLst>
            <pc:docMk/>
            <pc:sldMk cId="1710748464" sldId="275"/>
            <ac:spMk id="15" creationId="{2494126B-543A-FDDA-17D0-F993FACA44E4}"/>
          </ac:spMkLst>
        </pc:spChg>
        <pc:picChg chg="del mod">
          <ac:chgData name="김소희" userId="292a1162-0793-4577-a94d-2dae0dfa5995" providerId="ADAL" clId="{56FB9BA8-8618-469E-B881-B7E5EAC1530C}" dt="2022-07-17T16:14:59.420" v="8575" actId="478"/>
          <ac:picMkLst>
            <pc:docMk/>
            <pc:sldMk cId="1710748464" sldId="275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17:16.584" v="8647" actId="1076"/>
          <ac:picMkLst>
            <pc:docMk/>
            <pc:sldMk cId="1710748464" sldId="275"/>
            <ac:picMk id="8" creationId="{452ED89C-DC3B-3E32-C031-AF960A2234C0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8T05:51:49.446" v="12840" actId="208"/>
        <pc:sldMkLst>
          <pc:docMk/>
          <pc:sldMk cId="2083716223" sldId="276"/>
        </pc:sldMkLst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6" creationId="{F446FE9C-3EE4-C6EB-8545-9571B4F20B24}"/>
          </ac:spMkLst>
        </pc:spChg>
        <pc:spChg chg="mod">
          <ac:chgData name="김소희" userId="292a1162-0793-4577-a94d-2dae0dfa5995" providerId="ADAL" clId="{56FB9BA8-8618-469E-B881-B7E5EAC1530C}" dt="2022-07-17T17:42:15.789" v="10167" actId="207"/>
          <ac:spMkLst>
            <pc:docMk/>
            <pc:sldMk cId="2083716223" sldId="276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7T16:30:21.020" v="9062" actId="20577"/>
          <ac:spMkLst>
            <pc:docMk/>
            <pc:sldMk cId="2083716223" sldId="276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0" creationId="{F31E1171-8A08-B76C-F69F-11BE262933A5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1" creationId="{5E75915A-9ED9-087D-B5D4-8D7DE00C43C0}"/>
          </ac:spMkLst>
        </pc:spChg>
        <pc:spChg chg="add del mod">
          <ac:chgData name="김소희" userId="292a1162-0793-4577-a94d-2dae0dfa5995" providerId="ADAL" clId="{56FB9BA8-8618-469E-B881-B7E5EAC1530C}" dt="2022-07-17T16:24:11.559" v="8820"/>
          <ac:spMkLst>
            <pc:docMk/>
            <pc:sldMk cId="2083716223" sldId="276"/>
            <ac:spMk id="12" creationId="{D5C18C7D-7BFF-8E58-16A7-B899CCE0A6E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3" creationId="{B6DA59CA-7693-E14D-C506-2CEB242652DE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4" creationId="{52728B2B-4DD5-FFD6-ABAB-1516F1B21BED}"/>
          </ac:spMkLst>
        </pc:spChg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6" creationId="{24673AE0-5A9B-519E-1DE2-ACA0ADB6FD1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7" creationId="{CED7611A-35D5-4BC6-12E6-DBB24B86C0F4}"/>
          </ac:spMkLst>
        </pc:spChg>
        <pc:spChg chg="add mod">
          <ac:chgData name="김소희" userId="292a1162-0793-4577-a94d-2dae0dfa5995" providerId="ADAL" clId="{56FB9BA8-8618-469E-B881-B7E5EAC1530C}" dt="2022-07-17T16:35:04.322" v="9225" actId="14100"/>
          <ac:spMkLst>
            <pc:docMk/>
            <pc:sldMk cId="2083716223" sldId="276"/>
            <ac:spMk id="20" creationId="{ECC14A61-5B3B-63A9-8A1F-095892D9DA2C}"/>
          </ac:spMkLst>
        </pc:spChg>
        <pc:spChg chg="add mod">
          <ac:chgData name="김소희" userId="292a1162-0793-4577-a94d-2dae0dfa5995" providerId="ADAL" clId="{56FB9BA8-8618-469E-B881-B7E5EAC1530C}" dt="2022-07-17T16:43:56.015" v="9382" actId="1076"/>
          <ac:spMkLst>
            <pc:docMk/>
            <pc:sldMk cId="2083716223" sldId="276"/>
            <ac:spMk id="22" creationId="{3161147D-EDD1-F295-9DFE-A0871B59E7E8}"/>
          </ac:spMkLst>
        </pc:spChg>
        <pc:spChg chg="add mod">
          <ac:chgData name="김소희" userId="292a1162-0793-4577-a94d-2dae0dfa5995" providerId="ADAL" clId="{56FB9BA8-8618-469E-B881-B7E5EAC1530C}" dt="2022-07-18T05:51:42.802" v="12838" actId="207"/>
          <ac:spMkLst>
            <pc:docMk/>
            <pc:sldMk cId="2083716223" sldId="276"/>
            <ac:spMk id="23" creationId="{47C4DA89-A353-B37C-FA0A-C988944FDB9B}"/>
          </ac:spMkLst>
        </pc:spChg>
        <pc:spChg chg="add mod">
          <ac:chgData name="김소희" userId="292a1162-0793-4577-a94d-2dae0dfa5995" providerId="ADAL" clId="{56FB9BA8-8618-469E-B881-B7E5EAC1530C}" dt="2022-07-17T16:33:04.310" v="9167" actId="20577"/>
          <ac:spMkLst>
            <pc:docMk/>
            <pc:sldMk cId="2083716223" sldId="276"/>
            <ac:spMk id="24" creationId="{DFBB6B18-E1C8-F3AB-6AFD-3A241C98ADEE}"/>
          </ac:spMkLst>
        </pc:spChg>
        <pc:spChg chg="add mod">
          <ac:chgData name="김소희" userId="292a1162-0793-4577-a94d-2dae0dfa5995" providerId="ADAL" clId="{56FB9BA8-8618-469E-B881-B7E5EAC1530C}" dt="2022-07-17T16:34:55.015" v="9221" actId="1076"/>
          <ac:spMkLst>
            <pc:docMk/>
            <pc:sldMk cId="2083716223" sldId="276"/>
            <ac:spMk id="26" creationId="{71F36E78-1095-967D-CEC7-08DA1ED846D0}"/>
          </ac:spMkLst>
        </pc:spChg>
        <pc:grpChg chg="add mod">
          <ac:chgData name="김소희" userId="292a1162-0793-4577-a94d-2dae0dfa5995" providerId="ADAL" clId="{56FB9BA8-8618-469E-B881-B7E5EAC1530C}" dt="2022-07-18T05:51:29.934" v="12836" actId="1076"/>
          <ac:grpSpMkLst>
            <pc:docMk/>
            <pc:sldMk cId="2083716223" sldId="276"/>
            <ac:grpSpMk id="27" creationId="{681B5E7D-412A-2C70-35A9-A23437D4A309}"/>
          </ac:grpSpMkLst>
        </pc:grpChg>
        <pc:picChg chg="mod modCrop">
          <ac:chgData name="김소희" userId="292a1162-0793-4577-a94d-2dae0dfa5995" providerId="ADAL" clId="{56FB9BA8-8618-469E-B881-B7E5EAC1530C}" dt="2022-07-17T16:31:38.557" v="9076" actId="164"/>
          <ac:picMkLst>
            <pc:docMk/>
            <pc:sldMk cId="2083716223" sldId="276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33:21.526" v="9169" actId="208"/>
          <ac:picMkLst>
            <pc:docMk/>
            <pc:sldMk cId="2083716223" sldId="276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6:34:58.291" v="9222" actId="1076"/>
          <ac:picMkLst>
            <pc:docMk/>
            <pc:sldMk cId="2083716223" sldId="276"/>
            <ac:picMk id="19" creationId="{6A93AB8A-D3A3-C7ED-3788-8493A84CF8E9}"/>
          </ac:picMkLst>
        </pc:picChg>
        <pc:picChg chg="add mod">
          <ac:chgData name="김소희" userId="292a1162-0793-4577-a94d-2dae0dfa5995" providerId="ADAL" clId="{56FB9BA8-8618-469E-B881-B7E5EAC1530C}" dt="2022-07-17T16:43:56.015" v="9382" actId="1076"/>
          <ac:picMkLst>
            <pc:docMk/>
            <pc:sldMk cId="2083716223" sldId="276"/>
            <ac:picMk id="21" creationId="{A7F40CE3-2DC3-B0E4-0BE4-65F3270EDB70}"/>
          </ac:picMkLst>
        </pc:picChg>
        <pc:picChg chg="add del">
          <ac:chgData name="김소희" userId="292a1162-0793-4577-a94d-2dae0dfa5995" providerId="ADAL" clId="{56FB9BA8-8618-469E-B881-B7E5EAC1530C}" dt="2022-07-17T16:29:56.935" v="9051" actId="22"/>
          <ac:picMkLst>
            <pc:docMk/>
            <pc:sldMk cId="2083716223" sldId="276"/>
            <ac:picMk id="23" creationId="{F96ED7C2-D6E4-C59F-0FE0-5F648456662B}"/>
          </ac:picMkLst>
        </pc:picChg>
        <pc:cxnChg chg="add mod">
          <ac:chgData name="김소희" userId="292a1162-0793-4577-a94d-2dae0dfa5995" providerId="ADAL" clId="{56FB9BA8-8618-469E-B881-B7E5EAC1530C}" dt="2022-07-18T05:51:49.446" v="12840" actId="208"/>
          <ac:cxnSpMkLst>
            <pc:docMk/>
            <pc:sldMk cId="2083716223" sldId="276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01:25.036" v="10818" actId="1035"/>
        <pc:sldMkLst>
          <pc:docMk/>
          <pc:sldMk cId="3383878795" sldId="277"/>
        </pc:sldMkLst>
        <pc:spChg chg="mod">
          <ac:chgData name="김소희" userId="292a1162-0793-4577-a94d-2dae0dfa5995" providerId="ADAL" clId="{56FB9BA8-8618-469E-B881-B7E5EAC1530C}" dt="2022-07-17T17:42:19.387" v="10168" actId="207"/>
          <ac:spMkLst>
            <pc:docMk/>
            <pc:sldMk cId="3383878795" sldId="277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8" creationId="{9530C086-2C13-F035-575F-854F651D356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0" creationId="{ECC14A61-5B3B-63A9-8A1F-095892D9DA2C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2" creationId="{3161147D-EDD1-F295-9DFE-A0871B59E7E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3" creationId="{47C4DA89-A353-B37C-FA0A-C988944FDB9B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4" creationId="{DFBB6B18-E1C8-F3AB-6AFD-3A241C98ADEE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6" creationId="{71F36E78-1095-967D-CEC7-08DA1ED846D0}"/>
          </ac:spMkLst>
        </pc:spChg>
        <pc:spChg chg="add mod or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8" creationId="{6EBF89F1-86DC-39FD-C56C-3F3A9A83094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9" creationId="{6249B86C-3C23-511D-2770-A42478CE3217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0" creationId="{B2AA91B7-72B1-ABDC-4BCF-57BE5BD5101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1" creationId="{7A525C70-5F9D-B1F1-61D5-A1C4B8DED67B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4" creationId="{5947AAC9-A86B-D2E1-EED3-62D6F3AE330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5" creationId="{A445B665-69E7-4729-BD82-A1CE0FD5227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6" creationId="{6F07D7F1-76AE-F30F-CB80-B9D92EAD262A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7" creationId="{5B3FF7ED-3EB3-C792-622E-F1D96E145238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8" creationId="{D6C6E2BA-7D67-E8C0-4608-F022DB8AD646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9" creationId="{A82197B3-9FDB-B9EC-5CD1-783DA88454CB}"/>
          </ac:spMkLst>
        </pc:spChg>
        <pc:grpChg chg="del">
          <ac:chgData name="김소희" userId="292a1162-0793-4577-a94d-2dae0dfa5995" providerId="ADAL" clId="{56FB9BA8-8618-469E-B881-B7E5EAC1530C}" dt="2022-07-17T16:46:14.882" v="9401" actId="478"/>
          <ac:grpSpMkLst>
            <pc:docMk/>
            <pc:sldMk cId="3383878795" sldId="277"/>
            <ac:grpSpMk id="27" creationId="{681B5E7D-412A-2C70-35A9-A23437D4A309}"/>
          </ac:grpSpMkLst>
        </pc:grpChg>
        <pc:grpChg chg="add del mod">
          <ac:chgData name="김소희" userId="292a1162-0793-4577-a94d-2dae0dfa5995" providerId="ADAL" clId="{56FB9BA8-8618-469E-B881-B7E5EAC1530C}" dt="2022-07-17T17:38:33.524" v="10043"/>
          <ac:grpSpMkLst>
            <pc:docMk/>
            <pc:sldMk cId="3383878795" sldId="277"/>
            <ac:grpSpMk id="32" creationId="{A6AB966E-C514-0231-34A0-EC3CF8FB1709}"/>
          </ac:grpSpMkLst>
        </pc:grp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19" creationId="{6A93AB8A-D3A3-C7ED-3788-8493A84CF8E9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21" creationId="{A7F40CE3-2DC3-B0E4-0BE4-65F3270EDB70}"/>
          </ac:picMkLst>
        </pc:picChg>
        <pc:picChg chg="mod">
          <ac:chgData name="김소희" userId="292a1162-0793-4577-a94d-2dae0dfa5995" providerId="ADAL" clId="{56FB9BA8-8618-469E-B881-B7E5EAC1530C}" dt="2022-07-17T17:38:23.319" v="10038"/>
          <ac:picMkLst>
            <pc:docMk/>
            <pc:sldMk cId="3383878795" sldId="277"/>
            <ac:picMk id="33" creationId="{3E828213-7BFF-4428-259C-15D0F341C145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40" creationId="{5526943C-6091-5D89-05BA-82DF089B1ABF}"/>
          </ac:picMkLst>
        </pc:picChg>
        <pc:cxnChg chg="del">
          <ac:chgData name="김소희" userId="292a1162-0793-4577-a94d-2dae0dfa5995" providerId="ADAL" clId="{56FB9BA8-8618-469E-B881-B7E5EAC1530C}" dt="2022-07-17T16:46:14.882" v="9401" actId="478"/>
          <ac:cxnSpMkLst>
            <pc:docMk/>
            <pc:sldMk cId="3383878795" sldId="277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9T05:40:02.707" v="15227" actId="1076"/>
        <pc:sldMkLst>
          <pc:docMk/>
          <pc:sldMk cId="2345294917" sldId="278"/>
        </pc:sldMkLst>
        <pc:spChg chg="mod">
          <ac:chgData name="김소희" userId="292a1162-0793-4577-a94d-2dae0dfa5995" providerId="ADAL" clId="{56FB9BA8-8618-469E-B881-B7E5EAC1530C}" dt="2022-07-17T17:43:48.400" v="10180" actId="207"/>
          <ac:spMkLst>
            <pc:docMk/>
            <pc:sldMk cId="2345294917" sldId="278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3:57.501" v="10634" actId="1035"/>
          <ac:spMkLst>
            <pc:docMk/>
            <pc:sldMk cId="2345294917" sldId="278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7:48:11.066" v="10324" actId="1076"/>
          <ac:spMkLst>
            <pc:docMk/>
            <pc:sldMk cId="2345294917" sldId="278"/>
            <ac:spMk id="13" creationId="{2DC24430-A795-C1F9-99A2-7E72233BE090}"/>
          </ac:spMkLst>
        </pc:spChg>
        <pc:spChg chg="add mod">
          <ac:chgData name="김소희" userId="292a1162-0793-4577-a94d-2dae0dfa5995" providerId="ADAL" clId="{56FB9BA8-8618-469E-B881-B7E5EAC1530C}" dt="2022-07-17T18:02:37.659" v="10826" actId="207"/>
          <ac:spMkLst>
            <pc:docMk/>
            <pc:sldMk cId="2345294917" sldId="278"/>
            <ac:spMk id="19" creationId="{4FF4ADFA-322F-20B3-6C50-164BDE56FBFB}"/>
          </ac:spMkLst>
        </pc:spChg>
        <pc:spChg chg="add mod">
          <ac:chgData name="김소희" userId="292a1162-0793-4577-a94d-2dae0dfa5995" providerId="ADAL" clId="{56FB9BA8-8618-469E-B881-B7E5EAC1530C}" dt="2022-07-19T05:39:55.536" v="15226" actId="1076"/>
          <ac:spMkLst>
            <pc:docMk/>
            <pc:sldMk cId="2345294917" sldId="278"/>
            <ac:spMk id="20" creationId="{2A88B6F0-F1A3-3EB0-F98F-3E9B6246ECDC}"/>
          </ac:spMkLst>
        </pc:spChg>
        <pc:spChg chg="add mod">
          <ac:chgData name="김소희" userId="292a1162-0793-4577-a94d-2dae0dfa5995" providerId="ADAL" clId="{56FB9BA8-8618-469E-B881-B7E5EAC1530C}" dt="2022-07-19T05:39:53.383" v="15225" actId="1076"/>
          <ac:spMkLst>
            <pc:docMk/>
            <pc:sldMk cId="2345294917" sldId="278"/>
            <ac:spMk id="21" creationId="{6587A468-4DC2-7013-5085-A2201E83F6C2}"/>
          </ac:spMkLst>
        </pc:spChg>
        <pc:spChg chg="add mod">
          <ac:chgData name="김소희" userId="292a1162-0793-4577-a94d-2dae0dfa5995" providerId="ADAL" clId="{56FB9BA8-8618-469E-B881-B7E5EAC1530C}" dt="2022-07-17T17:58:59.884" v="10794" actId="1076"/>
          <ac:spMkLst>
            <pc:docMk/>
            <pc:sldMk cId="2345294917" sldId="278"/>
            <ac:spMk id="22" creationId="{3DE0E977-7298-303C-F83E-DAFBB7734624}"/>
          </ac:spMkLst>
        </pc:spChg>
        <pc:spChg chg="add mod">
          <ac:chgData name="김소희" userId="292a1162-0793-4577-a94d-2dae0dfa5995" providerId="ADAL" clId="{56FB9BA8-8618-469E-B881-B7E5EAC1530C}" dt="2022-07-17T18:17:45.443" v="11371" actId="207"/>
          <ac:spMkLst>
            <pc:docMk/>
            <pc:sldMk cId="2345294917" sldId="278"/>
            <ac:spMk id="23" creationId="{0BD9ED52-1BDE-D4EF-17D7-E1409A486AFA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8" creationId="{6EBF89F1-86DC-39FD-C56C-3F3A9A830943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9" creationId="{6249B86C-3C23-511D-2770-A42478CE3217}"/>
          </ac:spMkLst>
        </pc:spChg>
        <pc:spChg chg="del">
          <ac:chgData name="김소희" userId="292a1162-0793-4577-a94d-2dae0dfa5995" providerId="ADAL" clId="{56FB9BA8-8618-469E-B881-B7E5EAC1530C}" dt="2022-07-17T17:41:30.473" v="10110" actId="478"/>
          <ac:spMkLst>
            <pc:docMk/>
            <pc:sldMk cId="2345294917" sldId="278"/>
            <ac:spMk id="30" creationId="{B2AA91B7-72B1-ABDC-4BCF-57BE5BD51013}"/>
          </ac:spMkLst>
        </pc:spChg>
        <pc:spChg chg="del mod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31" creationId="{7A525C70-5F9D-B1F1-61D5-A1C4B8DED67B}"/>
          </ac:spMkLst>
        </pc:spChg>
        <pc:picChg chg="add mod">
          <ac:chgData name="김소희" userId="292a1162-0793-4577-a94d-2dae0dfa5995" providerId="ADAL" clId="{56FB9BA8-8618-469E-B881-B7E5EAC1530C}" dt="2022-07-17T17:57:00.708" v="10776" actId="1076"/>
          <ac:picMkLst>
            <pc:docMk/>
            <pc:sldMk cId="2345294917" sldId="278"/>
            <ac:picMk id="4" creationId="{16159F1E-26A0-D02C-E556-EE6E3AB94E91}"/>
          </ac:picMkLst>
        </pc:picChg>
        <pc:picChg chg="add mod">
          <ac:chgData name="김소희" userId="292a1162-0793-4577-a94d-2dae0dfa5995" providerId="ADAL" clId="{56FB9BA8-8618-469E-B881-B7E5EAC1530C}" dt="2022-07-17T18:14:26.109" v="11278" actId="208"/>
          <ac:picMkLst>
            <pc:docMk/>
            <pc:sldMk cId="2345294917" sldId="278"/>
            <ac:picMk id="6" creationId="{C993ECB8-9226-FB24-DBB7-AA219BFAA484}"/>
          </ac:picMkLst>
        </pc:picChg>
        <pc:picChg chg="add mod">
          <ac:chgData name="김소희" userId="292a1162-0793-4577-a94d-2dae0dfa5995" providerId="ADAL" clId="{56FB9BA8-8618-469E-B881-B7E5EAC1530C}" dt="2022-07-19T05:40:02.707" v="15227" actId="1076"/>
          <ac:picMkLst>
            <pc:docMk/>
            <pc:sldMk cId="2345294917" sldId="278"/>
            <ac:picMk id="11" creationId="{0AF44DA9-DFB7-8FEB-36E8-8FC44A08F72F}"/>
          </ac:picMkLst>
        </pc:picChg>
        <pc:picChg chg="del">
          <ac:chgData name="김소희" userId="292a1162-0793-4577-a94d-2dae0dfa5995" providerId="ADAL" clId="{56FB9BA8-8618-469E-B881-B7E5EAC1530C}" dt="2022-07-17T17:41:33.676" v="10112" actId="478"/>
          <ac:picMkLst>
            <pc:docMk/>
            <pc:sldMk cId="2345294917" sldId="278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7:41:34.605" v="10113" actId="478"/>
          <ac:picMkLst>
            <pc:docMk/>
            <pc:sldMk cId="2345294917" sldId="278"/>
            <ac:picMk id="40" creationId="{5526943C-6091-5D89-05BA-82DF089B1ABF}"/>
          </ac:picMkLst>
        </pc:picChg>
        <pc:cxnChg chg="add mod">
          <ac:chgData name="김소희" userId="292a1162-0793-4577-a94d-2dae0dfa5995" providerId="ADAL" clId="{56FB9BA8-8618-469E-B881-B7E5EAC1530C}" dt="2022-07-17T17:58:12.952" v="10782" actId="208"/>
          <ac:cxnSpMkLst>
            <pc:docMk/>
            <pc:sldMk cId="2345294917" sldId="278"/>
            <ac:cxnSpMk id="15" creationId="{82AA8975-E961-9A8E-7799-F336C3C931D4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8T06:05:37.851" v="13468"/>
        <pc:sldMkLst>
          <pc:docMk/>
          <pc:sldMk cId="2498032575" sldId="279"/>
        </pc:sldMkLst>
        <pc:spChg chg="add mod">
          <ac:chgData name="김소희" userId="292a1162-0793-4577-a94d-2dae0dfa5995" providerId="ADAL" clId="{56FB9BA8-8618-469E-B881-B7E5EAC1530C}" dt="2022-07-17T18:17:09.678" v="11366" actId="1076"/>
          <ac:spMkLst>
            <pc:docMk/>
            <pc:sldMk cId="2498032575" sldId="279"/>
            <ac:spMk id="6" creationId="{A2CB003F-D844-B99C-7E75-945E120257C4}"/>
          </ac:spMkLst>
        </pc:spChg>
        <pc:spChg chg="mod">
          <ac:chgData name="김소희" userId="292a1162-0793-4577-a94d-2dae0dfa5995" providerId="ADAL" clId="{56FB9BA8-8618-469E-B881-B7E5EAC1530C}" dt="2022-07-17T17:43:50.087" v="10181" actId="207"/>
          <ac:spMkLst>
            <pc:docMk/>
            <pc:sldMk cId="2498032575" sldId="279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4:00.446" v="10639" actId="1035"/>
          <ac:spMkLst>
            <pc:docMk/>
            <pc:sldMk cId="2498032575" sldId="279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8:12:49.943" v="11218" actId="1076"/>
          <ac:spMkLst>
            <pc:docMk/>
            <pc:sldMk cId="2498032575" sldId="279"/>
            <ac:spMk id="10" creationId="{5F1BA15A-1876-3192-AA7B-41DE490C8684}"/>
          </ac:spMkLst>
        </pc:spChg>
        <pc:spChg chg="add mod">
          <ac:chgData name="김소희" userId="292a1162-0793-4577-a94d-2dae0dfa5995" providerId="ADAL" clId="{56FB9BA8-8618-469E-B881-B7E5EAC1530C}" dt="2022-07-17T18:17:29.553" v="11370" actId="207"/>
          <ac:spMkLst>
            <pc:docMk/>
            <pc:sldMk cId="2498032575" sldId="279"/>
            <ac:spMk id="13" creationId="{1505F85D-4E18-42FC-726C-028A2BD784F5}"/>
          </ac:spMkLst>
        </pc:spChg>
        <pc:spChg chg="add mod">
          <ac:chgData name="김소희" userId="292a1162-0793-4577-a94d-2dae0dfa5995" providerId="ADAL" clId="{56FB9BA8-8618-469E-B881-B7E5EAC1530C}" dt="2022-07-17T18:15:27.264" v="11314" actId="1035"/>
          <ac:spMkLst>
            <pc:docMk/>
            <pc:sldMk cId="2498032575" sldId="279"/>
            <ac:spMk id="15" creationId="{DB3305B8-8FCF-CEC6-8B05-78E28D18BD38}"/>
          </ac:spMkLst>
        </pc:spChg>
        <pc:spChg chg="add mod">
          <ac:chgData name="김소희" userId="292a1162-0793-4577-a94d-2dae0dfa5995" providerId="ADAL" clId="{56FB9BA8-8618-469E-B881-B7E5EAC1530C}" dt="2022-07-17T18:17:49.678" v="11372" actId="207"/>
          <ac:spMkLst>
            <pc:docMk/>
            <pc:sldMk cId="2498032575" sldId="279"/>
            <ac:spMk id="16" creationId="{ABAD0C93-F92D-5C4B-7E51-7694EB790562}"/>
          </ac:spMkLst>
        </pc:spChg>
        <pc:picChg chg="add mod">
          <ac:chgData name="김소희" userId="292a1162-0793-4577-a94d-2dae0dfa5995" providerId="ADAL" clId="{56FB9BA8-8618-469E-B881-B7E5EAC1530C}" dt="2022-07-17T18:15:27.264" v="11314" actId="1035"/>
          <ac:picMkLst>
            <pc:docMk/>
            <pc:sldMk cId="2498032575" sldId="279"/>
            <ac:picMk id="4" creationId="{B1C51329-4F1D-5F31-19F1-EF5FC16F2EFF}"/>
          </ac:picMkLst>
        </pc:picChg>
        <pc:picChg chg="add mod modCrop">
          <ac:chgData name="김소희" userId="292a1162-0793-4577-a94d-2dae0dfa5995" providerId="ADAL" clId="{56FB9BA8-8618-469E-B881-B7E5EAC1530C}" dt="2022-07-17T18:00:59.301" v="10805" actId="1076"/>
          <ac:picMkLst>
            <pc:docMk/>
            <pc:sldMk cId="2498032575" sldId="279"/>
            <ac:picMk id="11" creationId="{B5958A8B-865C-EA87-50E7-B2145B4099BA}"/>
          </ac:picMkLst>
        </pc:picChg>
        <pc:picChg chg="add mod">
          <ac:chgData name="김소희" userId="292a1162-0793-4577-a94d-2dae0dfa5995" providerId="ADAL" clId="{56FB9BA8-8618-469E-B881-B7E5EAC1530C}" dt="2022-07-17T18:15:45.872" v="11315" actId="14100"/>
          <ac:picMkLst>
            <pc:docMk/>
            <pc:sldMk cId="2498032575" sldId="279"/>
            <ac:picMk id="12" creationId="{4E0DA67B-AAA0-B116-BE93-7FA3C2ADCCF8}"/>
          </ac:picMkLst>
        </pc:picChg>
        <pc:picChg chg="add del mod">
          <ac:chgData name="김소희" userId="292a1162-0793-4577-a94d-2dae0dfa5995" providerId="ADAL" clId="{56FB9BA8-8618-469E-B881-B7E5EAC1530C}" dt="2022-07-17T18:11:40.635" v="11072" actId="478"/>
          <ac:picMkLst>
            <pc:docMk/>
            <pc:sldMk cId="2498032575" sldId="279"/>
            <ac:picMk id="14" creationId="{AB13C3F1-9690-29A5-1F54-A5EE44DE024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7:21:50.942" v="14105" actId="1037"/>
        <pc:sldMkLst>
          <pc:docMk/>
          <pc:sldMk cId="706761807" sldId="280"/>
        </pc:sldMkLst>
        <pc:spChg chg="mod">
          <ac:chgData name="김소희" userId="292a1162-0793-4577-a94d-2dae0dfa5995" providerId="ADAL" clId="{56FB9BA8-8618-469E-B881-B7E5EAC1530C}" dt="2022-07-17T18:18:15.873" v="11397" actId="20577"/>
          <ac:spMkLst>
            <pc:docMk/>
            <pc:sldMk cId="706761807" sldId="280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21:27.843" v="14092" actId="1076"/>
          <ac:spMkLst>
            <pc:docMk/>
            <pc:sldMk cId="706761807" sldId="280"/>
            <ac:spMk id="5" creationId="{07969C9B-CED3-4E10-6AC1-4A89CC0710A1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6" creationId="{A2CB003F-D844-B99C-7E75-945E120257C4}"/>
          </ac:spMkLst>
        </pc:spChg>
        <pc:spChg chg="add mod">
          <ac:chgData name="김소희" userId="292a1162-0793-4577-a94d-2dae0dfa5995" providerId="ADAL" clId="{56FB9BA8-8618-469E-B881-B7E5EAC1530C}" dt="2022-07-18T07:21:48.540" v="14100" actId="1037"/>
          <ac:spMkLst>
            <pc:docMk/>
            <pc:sldMk cId="706761807" sldId="280"/>
            <ac:spMk id="6" creationId="{BF22174C-FE65-8F5C-23A4-CEE86E4EE7B2}"/>
          </ac:spMkLst>
        </pc:spChg>
        <pc:spChg chg="mod">
          <ac:chgData name="김소희" userId="292a1162-0793-4577-a94d-2dae0dfa5995" providerId="ADAL" clId="{56FB9BA8-8618-469E-B881-B7E5EAC1530C}" dt="2022-07-18T07:21:17.808" v="14090" actId="1035"/>
          <ac:spMkLst>
            <pc:docMk/>
            <pc:sldMk cId="706761807" sldId="280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21:50.942" v="14105" actId="1037"/>
          <ac:spMkLst>
            <pc:docMk/>
            <pc:sldMk cId="706761807" sldId="280"/>
            <ac:spMk id="8" creationId="{0BCB3254-0204-A594-6121-B571C1233A20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8T07:14:38.506" v="13933" actId="1076"/>
          <ac:spMkLst>
            <pc:docMk/>
            <pc:sldMk cId="706761807" sldId="280"/>
            <ac:spMk id="10" creationId="{3EE173F4-387B-DFCF-4930-ADE398C6A763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0" creationId="{5F1BA15A-1876-3192-AA7B-41DE490C8684}"/>
          </ac:spMkLst>
        </pc:spChg>
        <pc:spChg chg="add del mod">
          <ac:chgData name="김소희" userId="292a1162-0793-4577-a94d-2dae0dfa5995" providerId="ADAL" clId="{56FB9BA8-8618-469E-B881-B7E5EAC1530C}" dt="2022-07-18T05:47:56.763" v="12563"/>
          <ac:spMkLst>
            <pc:docMk/>
            <pc:sldMk cId="706761807" sldId="280"/>
            <ac:spMk id="11" creationId="{311A97C1-C6D6-FB16-046B-6587C881399E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3" creationId="{1505F85D-4E18-42FC-726C-028A2BD784F5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5" creationId="{DB3305B8-8FCF-CEC6-8B05-78E28D18BD38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6" creationId="{ABAD0C93-F92D-5C4B-7E51-7694EB790562}"/>
          </ac:spMkLst>
        </pc:sp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4" creationId="{B1C51329-4F1D-5F31-19F1-EF5FC16F2EFF}"/>
          </ac:picMkLst>
        </pc:picChg>
        <pc:picChg chg="del">
          <ac:chgData name="김소희" userId="292a1162-0793-4577-a94d-2dae0dfa5995" providerId="ADAL" clId="{56FB9BA8-8618-469E-B881-B7E5EAC1530C}" dt="2022-07-17T18:18:09.221" v="11375" actId="478"/>
          <ac:picMkLst>
            <pc:docMk/>
            <pc:sldMk cId="706761807" sldId="280"/>
            <ac:picMk id="11" creationId="{B5958A8B-865C-EA87-50E7-B2145B4099BA}"/>
          </ac:picMkLst>
        </pc:pic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12" creationId="{4E0DA67B-AAA0-B116-BE93-7FA3C2ADCCF8}"/>
          </ac:picMkLst>
        </pc:picChg>
        <pc:picChg chg="add mod">
          <ac:chgData name="김소희" userId="292a1162-0793-4577-a94d-2dae0dfa5995" providerId="ADAL" clId="{56FB9BA8-8618-469E-B881-B7E5EAC1530C}" dt="2022-07-18T07:14:47.648" v="13934" actId="14100"/>
          <ac:picMkLst>
            <pc:docMk/>
            <pc:sldMk cId="706761807" sldId="280"/>
            <ac:picMk id="2050" creationId="{7512299E-CA36-287D-8340-06C50C5D4F9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1:17.232" v="15231" actId="207"/>
        <pc:sldMkLst>
          <pc:docMk/>
          <pc:sldMk cId="298544368" sldId="281"/>
        </pc:sldMkLst>
        <pc:spChg chg="add mod">
          <ac:chgData name="김소희" userId="292a1162-0793-4577-a94d-2dae0dfa5995" providerId="ADAL" clId="{56FB9BA8-8618-469E-B881-B7E5EAC1530C}" dt="2022-07-18T07:42:04.938" v="14530" actId="1076"/>
          <ac:spMkLst>
            <pc:docMk/>
            <pc:sldMk cId="298544368" sldId="281"/>
            <ac:spMk id="5" creationId="{8A62A27D-5B39-023B-8274-C267E1AD80A5}"/>
          </ac:spMkLst>
        </pc:spChg>
        <pc:spChg chg="mod">
          <ac:chgData name="김소희" userId="292a1162-0793-4577-a94d-2dae0dfa5995" providerId="ADAL" clId="{56FB9BA8-8618-469E-B881-B7E5EAC1530C}" dt="2022-07-18T07:22:11.685" v="14120" actId="1035"/>
          <ac:spMkLst>
            <pc:docMk/>
            <pc:sldMk cId="298544368" sldId="281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42:09.079" v="14531" actId="1076"/>
          <ac:spMkLst>
            <pc:docMk/>
            <pc:sldMk cId="298544368" sldId="281"/>
            <ac:spMk id="10" creationId="{8DFDB6E9-CCC3-8E83-9F1E-CD433C536AF4}"/>
          </ac:spMkLst>
        </pc:spChg>
        <pc:spChg chg="add mod">
          <ac:chgData name="김소희" userId="292a1162-0793-4577-a94d-2dae0dfa5995" providerId="ADAL" clId="{56FB9BA8-8618-469E-B881-B7E5EAC1530C}" dt="2022-07-18T07:42:27.731" v="14536" actId="1076"/>
          <ac:spMkLst>
            <pc:docMk/>
            <pc:sldMk cId="298544368" sldId="281"/>
            <ac:spMk id="11" creationId="{872B8FC4-67C5-CC5E-DA26-30F6C4E252E9}"/>
          </ac:spMkLst>
        </pc:spChg>
        <pc:spChg chg="add mod">
          <ac:chgData name="김소희" userId="292a1162-0793-4577-a94d-2dae0dfa5995" providerId="ADAL" clId="{56FB9BA8-8618-469E-B881-B7E5EAC1530C}" dt="2022-07-19T05:41:17.232" v="15231" actId="207"/>
          <ac:spMkLst>
            <pc:docMk/>
            <pc:sldMk cId="298544368" sldId="281"/>
            <ac:spMk id="12" creationId="{837DF62E-A419-EA53-4393-D770C5FA647D}"/>
          </ac:spMkLst>
        </pc:spChg>
        <pc:picChg chg="add mod">
          <ac:chgData name="김소희" userId="292a1162-0793-4577-a94d-2dae0dfa5995" providerId="ADAL" clId="{56FB9BA8-8618-469E-B881-B7E5EAC1530C}" dt="2022-07-18T07:42:31.616" v="14537" actId="1076"/>
          <ac:picMkLst>
            <pc:docMk/>
            <pc:sldMk cId="298544368" sldId="281"/>
            <ac:picMk id="4" creationId="{CA1FF9BD-956F-8439-2287-120D4CA4B0F0}"/>
          </ac:picMkLst>
        </pc:picChg>
        <pc:picChg chg="add del mod">
          <ac:chgData name="김소희" userId="292a1162-0793-4577-a94d-2dae0dfa5995" providerId="ADAL" clId="{56FB9BA8-8618-469E-B881-B7E5EAC1530C}" dt="2022-07-18T07:41:49.822" v="14523" actId="478"/>
          <ac:picMkLst>
            <pc:docMk/>
            <pc:sldMk cId="298544368" sldId="281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42:19.600" v="14534" actId="1076"/>
          <ac:picMkLst>
            <pc:docMk/>
            <pc:sldMk cId="298544368" sldId="281"/>
            <ac:picMk id="13" creationId="{172A6EDF-BDD7-6B59-12D2-0D3CDFA35BA9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10:01.082" v="15222" actId="1076"/>
        <pc:sldMkLst>
          <pc:docMk/>
          <pc:sldMk cId="3341805491" sldId="282"/>
        </pc:sldMkLst>
        <pc:spChg chg="mod">
          <ac:chgData name="김소희" userId="292a1162-0793-4577-a94d-2dae0dfa5995" providerId="ADAL" clId="{56FB9BA8-8618-469E-B881-B7E5EAC1530C}" dt="2022-07-18T07:57:46.777" v="14877" actId="1076"/>
          <ac:spMkLst>
            <pc:docMk/>
            <pc:sldMk cId="3341805491" sldId="282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55:56.606" v="14875" actId="14100"/>
          <ac:spMkLst>
            <pc:docMk/>
            <pc:sldMk cId="3341805491" sldId="28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0" creationId="{0315E5D6-EE09-FB46-7FE3-BA94A4A968B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1" creationId="{A7790D7A-D678-3139-6DC4-7DEC46CE66B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2" creationId="{40EC1D8C-9479-C382-0FCA-2D2C523AD5D7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3" creationId="{7E5D850C-3126-3A83-C1B6-A3E51B2D39C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4" creationId="{F8D60F50-BA1F-012D-2515-471E26C62E2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5" creationId="{1B600DE8-2C40-6AB7-574A-580049264DA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6" creationId="{14329310-FF14-709D-421D-F55594E4F2B4}"/>
          </ac:spMkLst>
        </pc:spChg>
        <pc:spChg chg="add mod">
          <ac:chgData name="김소희" userId="292a1162-0793-4577-a94d-2dae0dfa5995" providerId="ADAL" clId="{56FB9BA8-8618-469E-B881-B7E5EAC1530C}" dt="2022-07-18T07:58:29.074" v="14927" actId="20577"/>
          <ac:spMkLst>
            <pc:docMk/>
            <pc:sldMk cId="3341805491" sldId="282"/>
            <ac:spMk id="17" creationId="{96C045DA-AAC5-0D63-E63E-C080093A386F}"/>
          </ac:spMkLst>
        </pc:spChg>
        <pc:spChg chg="add mod">
          <ac:chgData name="김소희" userId="292a1162-0793-4577-a94d-2dae0dfa5995" providerId="ADAL" clId="{56FB9BA8-8618-469E-B881-B7E5EAC1530C}" dt="2022-07-18T08:10:01.082" v="15222" actId="1076"/>
          <ac:spMkLst>
            <pc:docMk/>
            <pc:sldMk cId="3341805491" sldId="282"/>
            <ac:spMk id="18" creationId="{0A66A598-E3C1-83A6-054B-E7EE3AAAEE20}"/>
          </ac:spMkLst>
        </pc:spChg>
        <pc:spChg chg="add del">
          <ac:chgData name="김소희" userId="292a1162-0793-4577-a94d-2dae0dfa5995" providerId="ADAL" clId="{56FB9BA8-8618-469E-B881-B7E5EAC1530C}" dt="2022-07-18T07:59:27.247" v="14948" actId="22"/>
          <ac:spMkLst>
            <pc:docMk/>
            <pc:sldMk cId="3341805491" sldId="282"/>
            <ac:spMk id="19" creationId="{781594CD-2030-7E57-BEBB-EEDFD723918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20" creationId="{46037585-3C71-F7F9-3B07-E137D87B4796}"/>
          </ac:spMkLst>
        </pc:spChg>
        <pc:picChg chg="add mod modCrop">
          <ac:chgData name="김소희" userId="292a1162-0793-4577-a94d-2dae0dfa5995" providerId="ADAL" clId="{56FB9BA8-8618-469E-B881-B7E5EAC1530C}" dt="2022-07-18T08:09:54.136" v="15219" actId="1035"/>
          <ac:picMkLst>
            <pc:docMk/>
            <pc:sldMk cId="3341805491" sldId="282"/>
            <ac:picMk id="4" creationId="{8D039AB4-5B46-0D6A-EE04-207F9A59E863}"/>
          </ac:picMkLst>
        </pc:picChg>
        <pc:picChg chg="add mod modCrop">
          <ac:chgData name="김소희" userId="292a1162-0793-4577-a94d-2dae0dfa5995" providerId="ADAL" clId="{56FB9BA8-8618-469E-B881-B7E5EAC1530C}" dt="2022-07-18T07:58:09.835" v="14893" actId="1076"/>
          <ac:picMkLst>
            <pc:docMk/>
            <pc:sldMk cId="3341805491" sldId="282"/>
            <ac:picMk id="6" creationId="{C78A8068-87A9-65DB-F981-00D272048007}"/>
          </ac:picMkLst>
        </pc:picChg>
        <pc:picChg chg="add mod">
          <ac:chgData name="김소희" userId="292a1162-0793-4577-a94d-2dae0dfa5995" providerId="ADAL" clId="{56FB9BA8-8618-469E-B881-B7E5EAC1530C}" dt="2022-07-18T08:09:58.748" v="15221" actId="1076"/>
          <ac:picMkLst>
            <pc:docMk/>
            <pc:sldMk cId="3341805491" sldId="282"/>
            <ac:picMk id="21" creationId="{1CCCC015-C1E4-2CC9-327F-DA5FA01BE713}"/>
          </ac:picMkLst>
        </pc:picChg>
        <pc:picChg chg="add mod">
          <ac:chgData name="김소희" userId="292a1162-0793-4577-a94d-2dae0dfa5995" providerId="ADAL" clId="{56FB9BA8-8618-469E-B881-B7E5EAC1530C}" dt="2022-07-18T08:09:57.100" v="15220" actId="1076"/>
          <ac:picMkLst>
            <pc:docMk/>
            <pc:sldMk cId="3341805491" sldId="282"/>
            <ac:picMk id="22" creationId="{26C14469-54EE-8277-DF83-4BD67F0CBB36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3:20.955" v="15316" actId="20577"/>
        <pc:sldMkLst>
          <pc:docMk/>
          <pc:sldMk cId="3162282273" sldId="283"/>
        </pc:sldMkLst>
        <pc:spChg chg="mod">
          <ac:chgData name="김소희" userId="292a1162-0793-4577-a94d-2dae0dfa5995" providerId="ADAL" clId="{56FB9BA8-8618-469E-B881-B7E5EAC1530C}" dt="2022-07-18T07:29:38.618" v="14267" actId="20577"/>
          <ac:spMkLst>
            <pc:docMk/>
            <pc:sldMk cId="3162282273" sldId="283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43:25.408" v="14545" actId="14100"/>
          <ac:spMkLst>
            <pc:docMk/>
            <pc:sldMk cId="3162282273" sldId="283"/>
            <ac:spMk id="6" creationId="{57192B6A-465D-7C65-4BC7-5189ED235F22}"/>
          </ac:spMkLst>
        </pc:spChg>
        <pc:spChg chg="del mod">
          <ac:chgData name="김소희" userId="292a1162-0793-4577-a94d-2dae0dfa5995" providerId="ADAL" clId="{56FB9BA8-8618-469E-B881-B7E5EAC1530C}" dt="2022-07-18T07:29:44.352" v="14269" actId="478"/>
          <ac:spMkLst>
            <pc:docMk/>
            <pc:sldMk cId="3162282273" sldId="283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9T05:43:20.955" v="15316" actId="20577"/>
          <ac:spMkLst>
            <pc:docMk/>
            <pc:sldMk cId="3162282273" sldId="283"/>
            <ac:spMk id="10" creationId="{B3DB1977-7503-E6F5-CD75-D940B5E28872}"/>
          </ac:spMkLst>
        </pc:spChg>
        <pc:picChg chg="del">
          <ac:chgData name="김소희" userId="292a1162-0793-4577-a94d-2dae0dfa5995" providerId="ADAL" clId="{56FB9BA8-8618-469E-B881-B7E5EAC1530C}" dt="2022-07-18T05:19:44.993" v="11477" actId="478"/>
          <ac:picMkLst>
            <pc:docMk/>
            <pc:sldMk cId="3162282273" sldId="283"/>
            <ac:picMk id="4" creationId="{8D039AB4-5B46-0D6A-EE04-207F9A59E863}"/>
          </ac:picMkLst>
        </pc:picChg>
        <pc:picChg chg="add mod ord">
          <ac:chgData name="김소희" userId="292a1162-0793-4577-a94d-2dae0dfa5995" providerId="ADAL" clId="{56FB9BA8-8618-469E-B881-B7E5EAC1530C}" dt="2022-07-18T07:43:41.561" v="14550" actId="1076"/>
          <ac:picMkLst>
            <pc:docMk/>
            <pc:sldMk cId="3162282273" sldId="283"/>
            <ac:picMk id="5" creationId="{82221CB0-3BF4-7144-7C5F-210C558F5E0C}"/>
          </ac:picMkLst>
        </pc:picChg>
        <pc:picChg chg="add mod">
          <ac:chgData name="김소희" userId="292a1162-0793-4577-a94d-2dae0dfa5995" providerId="ADAL" clId="{56FB9BA8-8618-469E-B881-B7E5EAC1530C}" dt="2022-07-18T07:43:43.496" v="14551" actId="1076"/>
          <ac:picMkLst>
            <pc:docMk/>
            <pc:sldMk cId="3162282273" sldId="283"/>
            <ac:picMk id="11" creationId="{D50E5684-2ACA-94F8-327D-0A513508D713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0:57.299" v="15230" actId="1076"/>
        <pc:sldMkLst>
          <pc:docMk/>
          <pc:sldMk cId="270594255" sldId="284"/>
        </pc:sldMkLst>
        <pc:spChg chg="del">
          <ac:chgData name="김소희" userId="292a1162-0793-4577-a94d-2dae0dfa5995" providerId="ADAL" clId="{56FB9BA8-8618-469E-B881-B7E5EAC1530C}" dt="2022-07-18T05:52:26.584" v="12842" actId="478"/>
          <ac:spMkLst>
            <pc:docMk/>
            <pc:sldMk cId="270594255" sldId="284"/>
            <ac:spMk id="5" creationId="{07969C9B-CED3-4E10-6AC1-4A89CC0710A1}"/>
          </ac:spMkLst>
        </pc:spChg>
        <pc:spChg chg="mod">
          <ac:chgData name="김소희" userId="292a1162-0793-4577-a94d-2dae0dfa5995" providerId="ADAL" clId="{56FB9BA8-8618-469E-B881-B7E5EAC1530C}" dt="2022-07-18T07:22:00.633" v="14109" actId="1076"/>
          <ac:spMkLst>
            <pc:docMk/>
            <pc:sldMk cId="270594255" sldId="284"/>
            <ac:spMk id="6" creationId="{BF22174C-FE65-8F5C-23A4-CEE86E4EE7B2}"/>
          </ac:spMkLst>
        </pc:spChg>
        <pc:spChg chg="del">
          <ac:chgData name="김소희" userId="292a1162-0793-4577-a94d-2dae0dfa5995" providerId="ADAL" clId="{56FB9BA8-8618-469E-B881-B7E5EAC1530C}" dt="2022-07-18T07:21:55.960" v="14106" actId="478"/>
          <ac:spMkLst>
            <pc:docMk/>
            <pc:sldMk cId="270594255" sldId="284"/>
            <ac:spMk id="7" creationId="{5FF834EC-C667-129F-6DE7-24EC80562A9F}"/>
          </ac:spMkLst>
        </pc:spChg>
        <pc:spChg chg="del">
          <ac:chgData name="김소희" userId="292a1162-0793-4577-a94d-2dae0dfa5995" providerId="ADAL" clId="{56FB9BA8-8618-469E-B881-B7E5EAC1530C}" dt="2022-07-18T05:52:27.530" v="12843" actId="478"/>
          <ac:spMkLst>
            <pc:docMk/>
            <pc:sldMk cId="270594255" sldId="284"/>
            <ac:spMk id="8" creationId="{0BCB3254-0204-A594-6121-B571C1233A20}"/>
          </ac:spMkLst>
        </pc:spChg>
        <pc:spChg chg="mod">
          <ac:chgData name="김소희" userId="292a1162-0793-4577-a94d-2dae0dfa5995" providerId="ADAL" clId="{56FB9BA8-8618-469E-B881-B7E5EAC1530C}" dt="2022-07-18T07:22:04.700" v="14110" actId="1076"/>
          <ac:spMkLst>
            <pc:docMk/>
            <pc:sldMk cId="270594255" sldId="284"/>
            <ac:spMk id="10" creationId="{3EE173F4-387B-DFCF-4930-ADE398C6A763}"/>
          </ac:spMkLst>
        </pc:spChg>
        <pc:spChg chg="add mod">
          <ac:chgData name="김소희" userId="292a1162-0793-4577-a94d-2dae0dfa5995" providerId="ADAL" clId="{56FB9BA8-8618-469E-B881-B7E5EAC1530C}" dt="2022-07-18T06:12:14.633" v="13694" actId="20577"/>
          <ac:spMkLst>
            <pc:docMk/>
            <pc:sldMk cId="270594255" sldId="284"/>
            <ac:spMk id="11" creationId="{4CBAB280-9E43-F6BD-D5AE-D896D42224E1}"/>
          </ac:spMkLst>
        </pc:spChg>
        <pc:spChg chg="add mod">
          <ac:chgData name="김소희" userId="292a1162-0793-4577-a94d-2dae0dfa5995" providerId="ADAL" clId="{56FB9BA8-8618-469E-B881-B7E5EAC1530C}" dt="2022-07-19T05:40:43.286" v="15228" actId="14100"/>
          <ac:spMkLst>
            <pc:docMk/>
            <pc:sldMk cId="270594255" sldId="284"/>
            <ac:spMk id="12" creationId="{96E3FED2-8A59-4C85-6052-003B77488F26}"/>
          </ac:spMkLst>
        </pc:spChg>
        <pc:spChg chg="add mod">
          <ac:chgData name="김소희" userId="292a1162-0793-4577-a94d-2dae0dfa5995" providerId="ADAL" clId="{56FB9BA8-8618-469E-B881-B7E5EAC1530C}" dt="2022-07-19T05:40:57.299" v="15230" actId="1076"/>
          <ac:spMkLst>
            <pc:docMk/>
            <pc:sldMk cId="270594255" sldId="284"/>
            <ac:spMk id="14" creationId="{AB866497-41F7-1D57-0B08-4FED33301F6C}"/>
          </ac:spMkLst>
        </pc:spChg>
        <pc:spChg chg="add mod">
          <ac:chgData name="김소희" userId="292a1162-0793-4577-a94d-2dae0dfa5995" providerId="ADAL" clId="{56FB9BA8-8618-469E-B881-B7E5EAC1530C}" dt="2022-07-18T07:51:21.532" v="14816" actId="207"/>
          <ac:spMkLst>
            <pc:docMk/>
            <pc:sldMk cId="270594255" sldId="284"/>
            <ac:spMk id="15" creationId="{D8F22C53-3630-5A0F-A312-B39C51D4987F}"/>
          </ac:spMkLst>
        </pc:spChg>
        <pc:spChg chg="add mod">
          <ac:chgData name="김소희" userId="292a1162-0793-4577-a94d-2dae0dfa5995" providerId="ADAL" clId="{56FB9BA8-8618-469E-B881-B7E5EAC1530C}" dt="2022-07-18T07:21:56.198" v="14107"/>
          <ac:spMkLst>
            <pc:docMk/>
            <pc:sldMk cId="270594255" sldId="284"/>
            <ac:spMk id="17" creationId="{5A4330A6-F6FC-5305-C262-FF7770664241}"/>
          </ac:spMkLst>
        </pc:spChg>
        <pc:picChg chg="add mod">
          <ac:chgData name="김소희" userId="292a1162-0793-4577-a94d-2dae0dfa5995" providerId="ADAL" clId="{56FB9BA8-8618-469E-B881-B7E5EAC1530C}" dt="2022-07-18T07:22:04.700" v="14110" actId="1076"/>
          <ac:picMkLst>
            <pc:docMk/>
            <pc:sldMk cId="270594255" sldId="284"/>
            <ac:picMk id="1026" creationId="{069C4F25-1ED0-7298-25A6-0FC9D2C8445B}"/>
          </ac:picMkLst>
        </pc:picChg>
        <pc:picChg chg="add mod">
          <ac:chgData name="김소희" userId="292a1162-0793-4577-a94d-2dae0dfa5995" providerId="ADAL" clId="{56FB9BA8-8618-469E-B881-B7E5EAC1530C}" dt="2022-07-18T06:56:54.685" v="13708" actId="1076"/>
          <ac:picMkLst>
            <pc:docMk/>
            <pc:sldMk cId="270594255" sldId="284"/>
            <ac:picMk id="1028" creationId="{203737A6-F53E-EEAC-A8C4-423F2DF2BB21}"/>
          </ac:picMkLst>
        </pc:picChg>
        <pc:picChg chg="add mod">
          <ac:chgData name="김소희" userId="292a1162-0793-4577-a94d-2dae0dfa5995" providerId="ADAL" clId="{56FB9BA8-8618-469E-B881-B7E5EAC1530C}" dt="2022-07-18T06:13:30.069" v="13703" actId="1076"/>
          <ac:picMkLst>
            <pc:docMk/>
            <pc:sldMk cId="270594255" sldId="284"/>
            <ac:picMk id="1030" creationId="{EDD43B3B-81D0-1375-5FAC-A89FB2138DFB}"/>
          </ac:picMkLst>
        </pc:picChg>
        <pc:picChg chg="add mod">
          <ac:chgData name="김소희" userId="292a1162-0793-4577-a94d-2dae0dfa5995" providerId="ADAL" clId="{56FB9BA8-8618-469E-B881-B7E5EAC1530C}" dt="2022-07-18T06:13:11.049" v="13698" actId="1076"/>
          <ac:picMkLst>
            <pc:docMk/>
            <pc:sldMk cId="270594255" sldId="284"/>
            <ac:picMk id="1032" creationId="{4486E9B8-F4B3-5FB4-F945-1265215DF60B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07:27.721" v="15162" actId="20577"/>
        <pc:sldMkLst>
          <pc:docMk/>
          <pc:sldMk cId="3787048862" sldId="285"/>
        </pc:sldMkLst>
        <pc:spChg chg="mod">
          <ac:chgData name="김소희" userId="292a1162-0793-4577-a94d-2dae0dfa5995" providerId="ADAL" clId="{56FB9BA8-8618-469E-B881-B7E5EAC1530C}" dt="2022-07-18T07:34:15.960" v="14402" actId="1076"/>
          <ac:spMkLst>
            <pc:docMk/>
            <pc:sldMk cId="3787048862" sldId="285"/>
            <ac:spMk id="5" creationId="{8A62A27D-5B39-023B-8274-C267E1AD80A5}"/>
          </ac:spMkLst>
        </pc:spChg>
        <pc:spChg chg="del">
          <ac:chgData name="김소희" userId="292a1162-0793-4577-a94d-2dae0dfa5995" providerId="ADAL" clId="{56FB9BA8-8618-469E-B881-B7E5EAC1530C}" dt="2022-07-18T07:22:24.488" v="14122" actId="478"/>
          <ac:spMkLst>
            <pc:docMk/>
            <pc:sldMk cId="3787048862" sldId="28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25:41.188" v="14242" actId="1076"/>
          <ac:spMkLst>
            <pc:docMk/>
            <pc:sldMk cId="3787048862" sldId="285"/>
            <ac:spMk id="10" creationId="{8DFDB6E9-CCC3-8E83-9F1E-CD433C536AF4}"/>
          </ac:spMkLst>
        </pc:spChg>
        <pc:spChg chg="del mod">
          <ac:chgData name="김소희" userId="292a1162-0793-4577-a94d-2dae0dfa5995" providerId="ADAL" clId="{56FB9BA8-8618-469E-B881-B7E5EAC1530C}" dt="2022-07-18T07:26:37.318" v="14246" actId="478"/>
          <ac:spMkLst>
            <pc:docMk/>
            <pc:sldMk cId="3787048862" sldId="285"/>
            <ac:spMk id="11" creationId="{872B8FC4-67C5-CC5E-DA26-30F6C4E252E9}"/>
          </ac:spMkLst>
        </pc:spChg>
        <pc:spChg chg="mod">
          <ac:chgData name="김소희" userId="292a1162-0793-4577-a94d-2dae0dfa5995" providerId="ADAL" clId="{56FB9BA8-8618-469E-B881-B7E5EAC1530C}" dt="2022-07-18T07:34:21.719" v="14403" actId="1076"/>
          <ac:spMkLst>
            <pc:docMk/>
            <pc:sldMk cId="3787048862" sldId="285"/>
            <ac:spMk id="12" creationId="{837DF62E-A419-EA53-4393-D770C5FA647D}"/>
          </ac:spMkLst>
        </pc:spChg>
        <pc:spChg chg="add mod">
          <ac:chgData name="김소희" userId="292a1162-0793-4577-a94d-2dae0dfa5995" providerId="ADAL" clId="{56FB9BA8-8618-469E-B881-B7E5EAC1530C}" dt="2022-07-18T07:22:28.685" v="14124" actId="1076"/>
          <ac:spMkLst>
            <pc:docMk/>
            <pc:sldMk cId="3787048862" sldId="285"/>
            <ac:spMk id="13" creationId="{B2A5C84C-A679-6B87-7F78-46C461D9C845}"/>
          </ac:spMkLst>
        </pc:spChg>
        <pc:spChg chg="add mod">
          <ac:chgData name="김소희" userId="292a1162-0793-4577-a94d-2dae0dfa5995" providerId="ADAL" clId="{56FB9BA8-8618-469E-B881-B7E5EAC1530C}" dt="2022-07-18T07:22:24.730" v="14123"/>
          <ac:spMkLst>
            <pc:docMk/>
            <pc:sldMk cId="3787048862" sldId="285"/>
            <ac:spMk id="16" creationId="{4577B740-1AF1-7CC2-2251-FA8E658EBFCB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7" creationId="{D200BBC0-6ACC-9B41-8D14-0C7D86723C29}"/>
          </ac:spMkLst>
        </pc:spChg>
        <pc:spChg chg="add mod">
          <ac:chgData name="김소희" userId="292a1162-0793-4577-a94d-2dae0dfa5995" providerId="ADAL" clId="{56FB9BA8-8618-469E-B881-B7E5EAC1530C}" dt="2022-07-18T07:44:25.279" v="14557" actId="1076"/>
          <ac:spMkLst>
            <pc:docMk/>
            <pc:sldMk cId="3787048862" sldId="285"/>
            <ac:spMk id="18" creationId="{75774BA6-F708-4B24-3409-B7EE827802E6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9" creationId="{06BE8D04-79BE-A5AD-BE10-211DAD98FADB}"/>
          </ac:spMkLst>
        </pc:spChg>
        <pc:spChg chg="add del mod">
          <ac:chgData name="김소희" userId="292a1162-0793-4577-a94d-2dae0dfa5995" providerId="ADAL" clId="{56FB9BA8-8618-469E-B881-B7E5EAC1530C}" dt="2022-07-18T07:44:00.832" v="14552" actId="478"/>
          <ac:spMkLst>
            <pc:docMk/>
            <pc:sldMk cId="3787048862" sldId="285"/>
            <ac:spMk id="20" creationId="{FAA72755-6C47-C6FC-ED48-4B02F1C952B3}"/>
          </ac:spMkLst>
        </pc:spChg>
        <pc:picChg chg="del">
          <ac:chgData name="김소희" userId="292a1162-0793-4577-a94d-2dae0dfa5995" providerId="ADAL" clId="{56FB9BA8-8618-469E-B881-B7E5EAC1530C}" dt="2022-07-18T07:19:14.575" v="14038" actId="478"/>
          <ac:picMkLst>
            <pc:docMk/>
            <pc:sldMk cId="3787048862" sldId="285"/>
            <ac:picMk id="4" creationId="{CA1FF9BD-956F-8439-2287-120D4CA4B0F0}"/>
          </ac:picMkLst>
        </pc:picChg>
        <pc:picChg chg="add mod">
          <ac:chgData name="김소희" userId="292a1162-0793-4577-a94d-2dae0dfa5995" providerId="ADAL" clId="{56FB9BA8-8618-469E-B881-B7E5EAC1530C}" dt="2022-07-18T07:25:42.995" v="14243" actId="1076"/>
          <ac:picMkLst>
            <pc:docMk/>
            <pc:sldMk cId="3787048862" sldId="285"/>
            <ac:picMk id="6" creationId="{7576E02A-4F7B-F91A-C864-2FBF2A93144B}"/>
          </ac:picMkLst>
        </pc:picChg>
        <pc:picChg chg="del">
          <ac:chgData name="김소희" userId="292a1162-0793-4577-a94d-2dae0dfa5995" providerId="ADAL" clId="{56FB9BA8-8618-469E-B881-B7E5EAC1530C}" dt="2022-07-18T07:19:14" v="14037" actId="478"/>
          <ac:picMkLst>
            <pc:docMk/>
            <pc:sldMk cId="3787048862" sldId="285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26:28.220" v="14244" actId="14100"/>
          <ac:picMkLst>
            <pc:docMk/>
            <pc:sldMk cId="3787048862" sldId="285"/>
            <ac:picMk id="15" creationId="{6B5342E7-540E-EF39-A1D5-68D5C8E1658D}"/>
          </ac:picMkLst>
        </pc:picChg>
      </pc:sldChg>
      <pc:sldMasterChg chg="modSldLayout">
        <pc:chgData name="김소희" userId="292a1162-0793-4577-a94d-2dae0dfa5995" providerId="ADAL" clId="{56FB9BA8-8618-469E-B881-B7E5EAC1530C}" dt="2022-07-18T08:57:43.951" v="15224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56FB9BA8-8618-469E-B881-B7E5EAC1530C}" dt="2022-07-18T08:57:43.951" v="15224" actId="20577"/>
          <pc:sldLayoutMkLst>
            <pc:docMk/>
            <pc:sldMasterMk cId="3910064173" sldId="2147483648"/>
            <pc:sldLayoutMk cId="2993821319" sldId="2147483650"/>
          </pc:sldLayoutMkLst>
          <pc:spChg chg="mod ord">
            <ac:chgData name="김소희" userId="292a1162-0793-4577-a94d-2dae0dfa5995" providerId="ADAL" clId="{56FB9BA8-8618-469E-B881-B7E5EAC1530C}" dt="2022-07-18T08:57:43.951" v="15224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222CE3CF-EA8B-4007-AFEB-98858FC409E5}"/>
    <pc:docChg chg="undo redo custSel delSld modSld sldOrd modMainMaster">
      <pc:chgData name="김소희" userId="292a1162-0793-4577-a94d-2dae0dfa5995" providerId="ADAL" clId="{222CE3CF-EA8B-4007-AFEB-98858FC409E5}" dt="2022-11-25T03:50:25.474" v="6199" actId="1076"/>
      <pc:docMkLst>
        <pc:docMk/>
      </pc:docMkLst>
      <pc:sldChg chg="modSp mod">
        <pc:chgData name="김소희" userId="292a1162-0793-4577-a94d-2dae0dfa5995" providerId="ADAL" clId="{222CE3CF-EA8B-4007-AFEB-98858FC409E5}" dt="2022-11-24T06:16:35.987" v="289" actId="20577"/>
        <pc:sldMkLst>
          <pc:docMk/>
          <pc:sldMk cId="158654813" sldId="256"/>
        </pc:sldMkLst>
        <pc:spChg chg="mod">
          <ac:chgData name="김소희" userId="292a1162-0793-4577-a94d-2dae0dfa5995" providerId="ADAL" clId="{222CE3CF-EA8B-4007-AFEB-98858FC409E5}" dt="2022-11-24T06:16:35.987" v="289" actId="20577"/>
          <ac:spMkLst>
            <pc:docMk/>
            <pc:sldMk cId="158654813" sldId="256"/>
            <ac:spMk id="2" creationId="{D42C8D01-1348-904F-A28E-FB1F05F50B66}"/>
          </ac:spMkLst>
        </pc:spChg>
        <pc:spChg chg="mod">
          <ac:chgData name="김소희" userId="292a1162-0793-4577-a94d-2dae0dfa5995" providerId="ADAL" clId="{222CE3CF-EA8B-4007-AFEB-98858FC409E5}" dt="2022-11-24T06:16:27.994" v="287" actId="2711"/>
          <ac:spMkLst>
            <pc:docMk/>
            <pc:sldMk cId="158654813" sldId="256"/>
            <ac:spMk id="5" creationId="{433B89A1-AC33-8D2C-470E-70698F2016E8}"/>
          </ac:spMkLst>
        </pc:spChg>
      </pc:sldChg>
      <pc:sldChg chg="modSp mod modNotesTx">
        <pc:chgData name="김소희" userId="292a1162-0793-4577-a94d-2dae0dfa5995" providerId="ADAL" clId="{222CE3CF-EA8B-4007-AFEB-98858FC409E5}" dt="2022-11-24T07:49:05.509" v="734"/>
        <pc:sldMkLst>
          <pc:docMk/>
          <pc:sldMk cId="1064256564" sldId="257"/>
        </pc:sldMkLst>
        <pc:spChg chg="mod">
          <ac:chgData name="김소희" userId="292a1162-0793-4577-a94d-2dae0dfa5995" providerId="ADAL" clId="{222CE3CF-EA8B-4007-AFEB-98858FC409E5}" dt="2022-11-24T07:48:33.432" v="732" actId="115"/>
          <ac:spMkLst>
            <pc:docMk/>
            <pc:sldMk cId="1064256564" sldId="257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4T07:45:14.948" v="583" actId="113"/>
          <ac:spMkLst>
            <pc:docMk/>
            <pc:sldMk cId="1064256564" sldId="257"/>
            <ac:spMk id="25" creationId="{47A980A6-0472-6FF4-88B7-999D32420E59}"/>
          </ac:spMkLst>
        </pc:spChg>
        <pc:spChg chg="mod">
          <ac:chgData name="김소희" userId="292a1162-0793-4577-a94d-2dae0dfa5995" providerId="ADAL" clId="{222CE3CF-EA8B-4007-AFEB-98858FC409E5}" dt="2022-11-24T07:45:37.031" v="594" actId="20577"/>
          <ac:spMkLst>
            <pc:docMk/>
            <pc:sldMk cId="1064256564" sldId="257"/>
            <ac:spMk id="27" creationId="{5F411EFC-32CF-5B73-A2F9-9F46BC731DD3}"/>
          </ac:spMkLst>
        </pc:spChg>
        <pc:spChg chg="mod">
          <ac:chgData name="김소희" userId="292a1162-0793-4577-a94d-2dae0dfa5995" providerId="ADAL" clId="{222CE3CF-EA8B-4007-AFEB-98858FC409E5}" dt="2022-11-24T07:47:52.535" v="723" actId="1076"/>
          <ac:spMkLst>
            <pc:docMk/>
            <pc:sldMk cId="1064256564" sldId="257"/>
            <ac:spMk id="31" creationId="{45376E96-04A9-CC89-35DC-3B74EC7DCD4B}"/>
          </ac:spMkLst>
        </pc:spChg>
        <pc:picChg chg="mod">
          <ac:chgData name="김소희" userId="292a1162-0793-4577-a94d-2dae0dfa5995" providerId="ADAL" clId="{222CE3CF-EA8B-4007-AFEB-98858FC409E5}" dt="2022-11-24T07:47:48.258" v="722" actId="1076"/>
          <ac:picMkLst>
            <pc:docMk/>
            <pc:sldMk cId="1064256564" sldId="257"/>
            <ac:picMk id="1030" creationId="{047F7BB5-0685-5380-191B-986AEDBEBB71}"/>
          </ac:picMkLst>
        </pc:picChg>
        <pc:picChg chg="mod">
          <ac:chgData name="김소희" userId="292a1162-0793-4577-a94d-2dae0dfa5995" providerId="ADAL" clId="{222CE3CF-EA8B-4007-AFEB-98858FC409E5}" dt="2022-11-24T07:48:43.704" v="733" actId="1076"/>
          <ac:picMkLst>
            <pc:docMk/>
            <pc:sldMk cId="1064256564" sldId="257"/>
            <ac:picMk id="1033" creationId="{0DB506D9-41E2-24D4-B708-A95497C35C02}"/>
          </ac:picMkLst>
        </pc:picChg>
      </pc:sldChg>
      <pc:sldChg chg="modSp mod modNotesTx">
        <pc:chgData name="김소희" userId="292a1162-0793-4577-a94d-2dae0dfa5995" providerId="ADAL" clId="{222CE3CF-EA8B-4007-AFEB-98858FC409E5}" dt="2022-11-25T01:30:09.048" v="2646" actId="14100"/>
        <pc:sldMkLst>
          <pc:docMk/>
          <pc:sldMk cId="2351987689" sldId="258"/>
        </pc:sldMkLst>
        <pc:spChg chg="mod">
          <ac:chgData name="김소희" userId="292a1162-0793-4577-a94d-2dae0dfa5995" providerId="ADAL" clId="{222CE3CF-EA8B-4007-AFEB-98858FC409E5}" dt="2022-11-24T11:20:42.452" v="2406" actId="207"/>
          <ac:spMkLst>
            <pc:docMk/>
            <pc:sldMk cId="2351987689" sldId="258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5T01:30:09.048" v="2646" actId="14100"/>
          <ac:spMkLst>
            <pc:docMk/>
            <pc:sldMk cId="2351987689" sldId="258"/>
            <ac:spMk id="11" creationId="{5481EF30-FFA6-F378-2E64-2114E0FFA5EF}"/>
          </ac:spMkLst>
        </pc:spChg>
      </pc:sldChg>
      <pc:sldChg chg="addSp delSp modSp mod modNotesTx">
        <pc:chgData name="김소희" userId="292a1162-0793-4577-a94d-2dae0dfa5995" providerId="ADAL" clId="{222CE3CF-EA8B-4007-AFEB-98858FC409E5}" dt="2022-11-24T11:28:48.854" v="2513" actId="20577"/>
        <pc:sldMkLst>
          <pc:docMk/>
          <pc:sldMk cId="2540614236" sldId="259"/>
        </pc:sldMkLst>
        <pc:spChg chg="mod">
          <ac:chgData name="김소희" userId="292a1162-0793-4577-a94d-2dae0dfa5995" providerId="ADAL" clId="{222CE3CF-EA8B-4007-AFEB-98858FC409E5}" dt="2022-11-24T08:30:38.193" v="1987" actId="1035"/>
          <ac:spMkLst>
            <pc:docMk/>
            <pc:sldMk cId="2540614236" sldId="259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4T11:26:46.675" v="2450" actId="12"/>
          <ac:spMkLst>
            <pc:docMk/>
            <pc:sldMk cId="2540614236" sldId="259"/>
            <ac:spMk id="11" creationId="{5481EF30-FFA6-F378-2E64-2114E0FFA5EF}"/>
          </ac:spMkLst>
        </pc:spChg>
        <pc:spChg chg="mod">
          <ac:chgData name="김소희" userId="292a1162-0793-4577-a94d-2dae0dfa5995" providerId="ADAL" clId="{222CE3CF-EA8B-4007-AFEB-98858FC409E5}" dt="2022-11-24T08:30:28.862" v="1984" actId="1038"/>
          <ac:spMkLst>
            <pc:docMk/>
            <pc:sldMk cId="2540614236" sldId="259"/>
            <ac:spMk id="14" creationId="{3A2F6365-F069-3566-8C7B-8A2F6BEA5AFB}"/>
          </ac:spMkLst>
        </pc:spChg>
        <pc:spChg chg="mod">
          <ac:chgData name="김소희" userId="292a1162-0793-4577-a94d-2dae0dfa5995" providerId="ADAL" clId="{222CE3CF-EA8B-4007-AFEB-98858FC409E5}" dt="2022-11-24T10:07:45.369" v="2276" actId="20577"/>
          <ac:spMkLst>
            <pc:docMk/>
            <pc:sldMk cId="2540614236" sldId="259"/>
            <ac:spMk id="18" creationId="{DAB8BE4D-DDBA-A94C-C478-D113BE247FB2}"/>
          </ac:spMkLst>
        </pc:spChg>
        <pc:grpChg chg="mod">
          <ac:chgData name="김소희" userId="292a1162-0793-4577-a94d-2dae0dfa5995" providerId="ADAL" clId="{222CE3CF-EA8B-4007-AFEB-98858FC409E5}" dt="2022-11-24T08:30:40.008" v="1989" actId="1035"/>
          <ac:grpSpMkLst>
            <pc:docMk/>
            <pc:sldMk cId="2540614236" sldId="259"/>
            <ac:grpSpMk id="3" creationId="{3E8FF027-0355-3747-AFA7-CB35E9A8E7AF}"/>
          </ac:grpSpMkLst>
        </pc:grpChg>
        <pc:picChg chg="add del mod">
          <ac:chgData name="김소희" userId="292a1162-0793-4577-a94d-2dae0dfa5995" providerId="ADAL" clId="{222CE3CF-EA8B-4007-AFEB-98858FC409E5}" dt="2022-11-24T11:22:10.504" v="2409" actId="478"/>
          <ac:picMkLst>
            <pc:docMk/>
            <pc:sldMk cId="2540614236" sldId="259"/>
            <ac:picMk id="16" creationId="{3CB1AC6F-78C2-81F4-F7C9-07C6011E1E30}"/>
          </ac:picMkLst>
        </pc:picChg>
        <pc:picChg chg="add mod">
          <ac:chgData name="김소희" userId="292a1162-0793-4577-a94d-2dae0dfa5995" providerId="ADAL" clId="{222CE3CF-EA8B-4007-AFEB-98858FC409E5}" dt="2022-11-24T11:22:33.006" v="2417" actId="208"/>
          <ac:picMkLst>
            <pc:docMk/>
            <pc:sldMk cId="2540614236" sldId="259"/>
            <ac:picMk id="1026" creationId="{14BD53F1-0E61-6823-A8D1-F873F3FD0F92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5T03:34:34.078" v="5276" actId="1076"/>
        <pc:sldMkLst>
          <pc:docMk/>
          <pc:sldMk cId="676448917" sldId="261"/>
        </pc:sldMkLst>
        <pc:spChg chg="add del mod">
          <ac:chgData name="김소희" userId="292a1162-0793-4577-a94d-2dae0dfa5995" providerId="ADAL" clId="{222CE3CF-EA8B-4007-AFEB-98858FC409E5}" dt="2022-11-24T06:14:11.052" v="276"/>
          <ac:spMkLst>
            <pc:docMk/>
            <pc:sldMk cId="676448917" sldId="261"/>
            <ac:spMk id="3" creationId="{CB7A05D1-367C-B69F-BA89-8BACEC89DDEF}"/>
          </ac:spMkLst>
        </pc:spChg>
        <pc:spChg chg="mod">
          <ac:chgData name="김소희" userId="292a1162-0793-4577-a94d-2dae0dfa5995" providerId="ADAL" clId="{222CE3CF-EA8B-4007-AFEB-98858FC409E5}" dt="2022-11-25T03:34:19.641" v="5271" actId="1076"/>
          <ac:spMkLst>
            <pc:docMk/>
            <pc:sldMk cId="676448917" sldId="261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5T03:34:32.987" v="5275" actId="1035"/>
          <ac:spMkLst>
            <pc:docMk/>
            <pc:sldMk cId="676448917" sldId="261"/>
            <ac:spMk id="28" creationId="{72DE8D63-3C98-84CB-644B-1853D9E89E53}"/>
          </ac:spMkLst>
        </pc:spChg>
        <pc:picChg chg="add del mod">
          <ac:chgData name="김소희" userId="292a1162-0793-4577-a94d-2dae0dfa5995" providerId="ADAL" clId="{222CE3CF-EA8B-4007-AFEB-98858FC409E5}" dt="2022-11-25T03:34:11.065" v="5270" actId="1076"/>
          <ac:picMkLst>
            <pc:docMk/>
            <pc:sldMk cId="676448917" sldId="261"/>
            <ac:picMk id="1036" creationId="{018E3C12-285D-CB90-3779-C415A13420B8}"/>
          </ac:picMkLst>
        </pc:picChg>
        <pc:picChg chg="add del mod">
          <ac:chgData name="김소희" userId="292a1162-0793-4577-a94d-2dae0dfa5995" providerId="ADAL" clId="{222CE3CF-EA8B-4007-AFEB-98858FC409E5}" dt="2022-11-24T10:21:49.327" v="2360" actId="21"/>
          <ac:picMkLst>
            <pc:docMk/>
            <pc:sldMk cId="676448917" sldId="261"/>
            <ac:picMk id="3074" creationId="{45C394E2-9A91-BD1B-9ECC-5E248096226D}"/>
          </ac:picMkLst>
        </pc:picChg>
        <pc:picChg chg="add mod">
          <ac:chgData name="김소희" userId="292a1162-0793-4577-a94d-2dae0dfa5995" providerId="ADAL" clId="{222CE3CF-EA8B-4007-AFEB-98858FC409E5}" dt="2022-11-25T03:34:34.078" v="5276" actId="1076"/>
          <ac:picMkLst>
            <pc:docMk/>
            <pc:sldMk cId="676448917" sldId="261"/>
            <ac:picMk id="3076" creationId="{D40A5679-4259-FE22-32DF-16B960E3478C}"/>
          </ac:picMkLst>
        </pc:picChg>
        <pc:cxnChg chg="add mod">
          <ac:chgData name="김소희" userId="292a1162-0793-4577-a94d-2dae0dfa5995" providerId="ADAL" clId="{222CE3CF-EA8B-4007-AFEB-98858FC409E5}" dt="2022-11-24T10:45:17.943" v="2400" actId="1076"/>
          <ac:cxnSpMkLst>
            <pc:docMk/>
            <pc:sldMk cId="676448917" sldId="261"/>
            <ac:cxnSpMk id="3" creationId="{E9354286-ED1C-77C1-1F3A-E99B2E786F15}"/>
          </ac:cxnSpMkLst>
        </pc:cxnChg>
      </pc:sldChg>
      <pc:sldChg chg="modSp mod modNotesTx">
        <pc:chgData name="김소희" userId="292a1162-0793-4577-a94d-2dae0dfa5995" providerId="ADAL" clId="{222CE3CF-EA8B-4007-AFEB-98858FC409E5}" dt="2022-11-25T02:07:43.655" v="3285" actId="207"/>
        <pc:sldMkLst>
          <pc:docMk/>
          <pc:sldMk cId="3731227598" sldId="263"/>
        </pc:sldMkLst>
        <pc:spChg chg="mod">
          <ac:chgData name="김소희" userId="292a1162-0793-4577-a94d-2dae0dfa5995" providerId="ADAL" clId="{222CE3CF-EA8B-4007-AFEB-98858FC409E5}" dt="2022-11-25T02:07:43.655" v="3285" actId="207"/>
          <ac:spMkLst>
            <pc:docMk/>
            <pc:sldMk cId="3731227598" sldId="263"/>
            <ac:spMk id="6" creationId="{8FD53B7C-C39B-8C27-57C8-6AB36FC73CA2}"/>
          </ac:spMkLst>
        </pc:spChg>
        <pc:spChg chg="mod">
          <ac:chgData name="김소희" userId="292a1162-0793-4577-a94d-2dae0dfa5995" providerId="ADAL" clId="{222CE3CF-EA8B-4007-AFEB-98858FC409E5}" dt="2022-11-24T08:31:16.051" v="2005" actId="1076"/>
          <ac:spMkLst>
            <pc:docMk/>
            <pc:sldMk cId="3731227598" sldId="263"/>
            <ac:spMk id="8" creationId="{C2ADB51E-13DF-E87D-D675-47D2583F93E4}"/>
          </ac:spMkLst>
        </pc:spChg>
        <pc:spChg chg="mod">
          <ac:chgData name="김소희" userId="292a1162-0793-4577-a94d-2dae0dfa5995" providerId="ADAL" clId="{222CE3CF-EA8B-4007-AFEB-98858FC409E5}" dt="2022-11-25T01:34:23.984" v="2751" actId="1076"/>
          <ac:spMkLst>
            <pc:docMk/>
            <pc:sldMk cId="3731227598" sldId="263"/>
            <ac:spMk id="10" creationId="{502FB13B-3AA8-3E8A-03B7-F348C0F672EC}"/>
          </ac:spMkLst>
        </pc:spChg>
        <pc:spChg chg="mod">
          <ac:chgData name="김소희" userId="292a1162-0793-4577-a94d-2dae0dfa5995" providerId="ADAL" clId="{222CE3CF-EA8B-4007-AFEB-98858FC409E5}" dt="2022-11-24T14:52:37.250" v="2632" actId="20577"/>
          <ac:spMkLst>
            <pc:docMk/>
            <pc:sldMk cId="3731227598" sldId="263"/>
            <ac:spMk id="18" creationId="{3AD65BFA-9912-8CE2-E433-8F90FBE1168D}"/>
          </ac:spMkLst>
        </pc:spChg>
      </pc:sldChg>
      <pc:sldChg chg="addSp delSp modSp mod modNotesTx">
        <pc:chgData name="김소희" userId="292a1162-0793-4577-a94d-2dae0dfa5995" providerId="ADAL" clId="{222CE3CF-EA8B-4007-AFEB-98858FC409E5}" dt="2022-11-25T03:45:59.866" v="5999" actId="14100"/>
        <pc:sldMkLst>
          <pc:docMk/>
          <pc:sldMk cId="893567842" sldId="264"/>
        </pc:sldMkLst>
        <pc:spChg chg="mod">
          <ac:chgData name="김소희" userId="292a1162-0793-4577-a94d-2dae0dfa5995" providerId="ADAL" clId="{222CE3CF-EA8B-4007-AFEB-98858FC409E5}" dt="2022-11-25T03:41:47.233" v="5517" actId="1035"/>
          <ac:spMkLst>
            <pc:docMk/>
            <pc:sldMk cId="893567842" sldId="264"/>
            <ac:spMk id="3" creationId="{19DC913F-F72D-2D6E-7D41-F86B5E551E4E}"/>
          </ac:spMkLst>
        </pc:spChg>
        <pc:spChg chg="add mod">
          <ac:chgData name="김소희" userId="292a1162-0793-4577-a94d-2dae0dfa5995" providerId="ADAL" clId="{222CE3CF-EA8B-4007-AFEB-98858FC409E5}" dt="2022-11-25T03:35:46.308" v="5324" actId="20577"/>
          <ac:spMkLst>
            <pc:docMk/>
            <pc:sldMk cId="893567842" sldId="264"/>
            <ac:spMk id="4" creationId="{5E9B8F0B-A367-4607-FD1F-F911A14E2135}"/>
          </ac:spMkLst>
        </pc:spChg>
        <pc:spChg chg="del">
          <ac:chgData name="김소희" userId="292a1162-0793-4577-a94d-2dae0dfa5995" providerId="ADAL" clId="{222CE3CF-EA8B-4007-AFEB-98858FC409E5}" dt="2022-11-24T08:11:48.099" v="1536" actId="478"/>
          <ac:spMkLst>
            <pc:docMk/>
            <pc:sldMk cId="893567842" sldId="264"/>
            <ac:spMk id="6" creationId="{2188782E-44BF-062E-224B-C021A5C826FC}"/>
          </ac:spMkLst>
        </pc:spChg>
        <pc:spChg chg="add mod">
          <ac:chgData name="김소희" userId="292a1162-0793-4577-a94d-2dae0dfa5995" providerId="ADAL" clId="{222CE3CF-EA8B-4007-AFEB-98858FC409E5}" dt="2022-11-25T03:45:53.436" v="5995" actId="14100"/>
          <ac:spMkLst>
            <pc:docMk/>
            <pc:sldMk cId="893567842" sldId="264"/>
            <ac:spMk id="7" creationId="{456CEF13-70B2-01BB-0602-8A0EAEA38CA8}"/>
          </ac:spMkLst>
        </pc:spChg>
        <pc:spChg chg="add mod">
          <ac:chgData name="김소희" userId="292a1162-0793-4577-a94d-2dae0dfa5995" providerId="ADAL" clId="{222CE3CF-EA8B-4007-AFEB-98858FC409E5}" dt="2022-11-25T03:45:59.866" v="5999" actId="14100"/>
          <ac:spMkLst>
            <pc:docMk/>
            <pc:sldMk cId="893567842" sldId="264"/>
            <ac:spMk id="8" creationId="{A3E7DDF6-1F05-9982-7AF5-30BBA7B3C383}"/>
          </ac:spMkLst>
        </pc:spChg>
        <pc:spChg chg="mod">
          <ac:chgData name="김소희" userId="292a1162-0793-4577-a94d-2dae0dfa5995" providerId="ADAL" clId="{222CE3CF-EA8B-4007-AFEB-98858FC409E5}" dt="2022-11-24T08:11:56.880" v="1547" actId="1036"/>
          <ac:spMkLst>
            <pc:docMk/>
            <pc:sldMk cId="893567842" sldId="264"/>
            <ac:spMk id="19" creationId="{0126A984-6C79-D91E-B5E5-80CEAF4141F8}"/>
          </ac:spMkLst>
        </pc:spChg>
        <pc:spChg chg="mod">
          <ac:chgData name="김소희" userId="292a1162-0793-4577-a94d-2dae0dfa5995" providerId="ADAL" clId="{222CE3CF-EA8B-4007-AFEB-98858FC409E5}" dt="2022-11-24T08:11:56.880" v="1547" actId="1036"/>
          <ac:spMkLst>
            <pc:docMk/>
            <pc:sldMk cId="893567842" sldId="264"/>
            <ac:spMk id="20" creationId="{5B1C124D-E9AC-85F9-B0EF-8582DE581848}"/>
          </ac:spMkLst>
        </pc:spChg>
        <pc:spChg chg="mod">
          <ac:chgData name="김소희" userId="292a1162-0793-4577-a94d-2dae0dfa5995" providerId="ADAL" clId="{222CE3CF-EA8B-4007-AFEB-98858FC409E5}" dt="2022-11-25T03:39:09.754" v="5397" actId="1036"/>
          <ac:spMkLst>
            <pc:docMk/>
            <pc:sldMk cId="893567842" sldId="264"/>
            <ac:spMk id="21" creationId="{7F1F594F-B298-8402-0077-5DF71DD518E4}"/>
          </ac:spMkLst>
        </pc:spChg>
        <pc:spChg chg="mod">
          <ac:chgData name="김소희" userId="292a1162-0793-4577-a94d-2dae0dfa5995" providerId="ADAL" clId="{222CE3CF-EA8B-4007-AFEB-98858FC409E5}" dt="2022-11-25T03:41:57.471" v="5527" actId="1036"/>
          <ac:spMkLst>
            <pc:docMk/>
            <pc:sldMk cId="893567842" sldId="264"/>
            <ac:spMk id="22" creationId="{4D045694-0B2F-CC04-8B49-C19A5A09B1BE}"/>
          </ac:spMkLst>
        </pc:spChg>
        <pc:picChg chg="mod">
          <ac:chgData name="김소희" userId="292a1162-0793-4577-a94d-2dae0dfa5995" providerId="ADAL" clId="{222CE3CF-EA8B-4007-AFEB-98858FC409E5}" dt="2022-11-25T03:39:09.754" v="5397" actId="103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222CE3CF-EA8B-4007-AFEB-98858FC409E5}" dt="2022-11-24T08:11:56.880" v="1547" actId="1036"/>
          <ac:picMkLst>
            <pc:docMk/>
            <pc:sldMk cId="893567842" sldId="264"/>
            <ac:picMk id="14" creationId="{238310A9-59BB-4FB5-ABF7-7735DF51CA1D}"/>
          </ac:picMkLst>
        </pc:picChg>
        <pc:picChg chg="mod">
          <ac:chgData name="김소희" userId="292a1162-0793-4577-a94d-2dae0dfa5995" providerId="ADAL" clId="{222CE3CF-EA8B-4007-AFEB-98858FC409E5}" dt="2022-11-25T03:41:53.886" v="5525" actId="1076"/>
          <ac:picMkLst>
            <pc:docMk/>
            <pc:sldMk cId="893567842" sldId="264"/>
            <ac:picMk id="17" creationId="{8BDC61B1-3BFB-DBE1-7173-C179D1F8F468}"/>
          </ac:picMkLst>
        </pc:picChg>
        <pc:picChg chg="mod">
          <ac:chgData name="김소희" userId="292a1162-0793-4577-a94d-2dae0dfa5995" providerId="ADAL" clId="{222CE3CF-EA8B-4007-AFEB-98858FC409E5}" dt="2022-11-24T08:11:56.880" v="1547" actId="1036"/>
          <ac:picMkLst>
            <pc:docMk/>
            <pc:sldMk cId="893567842" sldId="264"/>
            <ac:picMk id="1026" creationId="{4867FB84-E012-E2A1-D8FF-795E02C0C44C}"/>
          </ac:picMkLst>
        </pc:picChg>
        <pc:picChg chg="mod">
          <ac:chgData name="김소희" userId="292a1162-0793-4577-a94d-2dae0dfa5995" providerId="ADAL" clId="{222CE3CF-EA8B-4007-AFEB-98858FC409E5}" dt="2022-11-25T03:39:09.754" v="5397" actId="1036"/>
          <ac:picMkLst>
            <pc:docMk/>
            <pc:sldMk cId="893567842" sldId="264"/>
            <ac:picMk id="1030" creationId="{A9CE1CB0-A2E3-5622-447C-D80AE73F6116}"/>
          </ac:picMkLst>
        </pc:picChg>
        <pc:picChg chg="mod">
          <ac:chgData name="김소희" userId="292a1162-0793-4577-a94d-2dae0dfa5995" providerId="ADAL" clId="{222CE3CF-EA8B-4007-AFEB-98858FC409E5}" dt="2022-11-25T03:39:09.754" v="5397" actId="1036"/>
          <ac:picMkLst>
            <pc:docMk/>
            <pc:sldMk cId="893567842" sldId="264"/>
            <ac:picMk id="1032" creationId="{F23564B4-F5B9-E640-ABE5-9DF3F6436A87}"/>
          </ac:picMkLst>
        </pc:picChg>
        <pc:picChg chg="mod">
          <ac:chgData name="김소희" userId="292a1162-0793-4577-a94d-2dae0dfa5995" providerId="ADAL" clId="{222CE3CF-EA8B-4007-AFEB-98858FC409E5}" dt="2022-11-25T03:41:44.675" v="5509" actId="1035"/>
          <ac:picMkLst>
            <pc:docMk/>
            <pc:sldMk cId="893567842" sldId="264"/>
            <ac:picMk id="1034" creationId="{43143014-9830-3049-AD8C-F0E81AC9F975}"/>
          </ac:picMkLst>
        </pc:picChg>
      </pc:sldChg>
      <pc:sldChg chg="modSp mod modNotesTx">
        <pc:chgData name="김소희" userId="292a1162-0793-4577-a94d-2dae0dfa5995" providerId="ADAL" clId="{222CE3CF-EA8B-4007-AFEB-98858FC409E5}" dt="2022-11-25T02:23:34.351" v="3296" actId="1076"/>
        <pc:sldMkLst>
          <pc:docMk/>
          <pc:sldMk cId="548109497" sldId="265"/>
        </pc:sldMkLst>
        <pc:spChg chg="mod">
          <ac:chgData name="김소희" userId="292a1162-0793-4577-a94d-2dae0dfa5995" providerId="ADAL" clId="{222CE3CF-EA8B-4007-AFEB-98858FC409E5}" dt="2022-11-25T02:23:34.351" v="3296" actId="1076"/>
          <ac:spMkLst>
            <pc:docMk/>
            <pc:sldMk cId="548109497" sldId="265"/>
            <ac:spMk id="7" creationId="{BD155077-449E-015A-7157-F637366E0F77}"/>
          </ac:spMkLst>
        </pc:spChg>
        <pc:spChg chg="mod">
          <ac:chgData name="김소희" userId="292a1162-0793-4577-a94d-2dae0dfa5995" providerId="ADAL" clId="{222CE3CF-EA8B-4007-AFEB-98858FC409E5}" dt="2022-11-25T02:08:08.409" v="3289" actId="207"/>
          <ac:spMkLst>
            <pc:docMk/>
            <pc:sldMk cId="548109497" sldId="265"/>
            <ac:spMk id="10" creationId="{E9238ED0-205C-8045-4495-8268FFF283F3}"/>
          </ac:spMkLst>
        </pc:spChg>
        <pc:spChg chg="mod">
          <ac:chgData name="김소희" userId="292a1162-0793-4577-a94d-2dae0dfa5995" providerId="ADAL" clId="{222CE3CF-EA8B-4007-AFEB-98858FC409E5}" dt="2022-11-25T02:08:11.416" v="3290" actId="207"/>
          <ac:spMkLst>
            <pc:docMk/>
            <pc:sldMk cId="548109497" sldId="265"/>
            <ac:spMk id="14" creationId="{0B62BDE0-0534-AD1E-D249-336BE088D136}"/>
          </ac:spMkLst>
        </pc:spChg>
        <pc:spChg chg="mod">
          <ac:chgData name="김소희" userId="292a1162-0793-4577-a94d-2dae0dfa5995" providerId="ADAL" clId="{222CE3CF-EA8B-4007-AFEB-98858FC409E5}" dt="2022-11-25T02:06:50.036" v="3276" actId="1076"/>
          <ac:spMkLst>
            <pc:docMk/>
            <pc:sldMk cId="548109497" sldId="265"/>
            <ac:spMk id="15" creationId="{E4733A03-AAC5-D312-188B-E7434350D488}"/>
          </ac:spMkLst>
        </pc:spChg>
        <pc:picChg chg="mod">
          <ac:chgData name="김소희" userId="292a1162-0793-4577-a94d-2dae0dfa5995" providerId="ADAL" clId="{222CE3CF-EA8B-4007-AFEB-98858FC409E5}" dt="2022-11-25T02:07:14.573" v="3283" actId="1076"/>
          <ac:picMkLst>
            <pc:docMk/>
            <pc:sldMk cId="548109497" sldId="265"/>
            <ac:picMk id="5" creationId="{2B1D5BB1-3B52-7157-1523-03F72D9D4E0B}"/>
          </ac:picMkLst>
        </pc:picChg>
        <pc:picChg chg="mod">
          <ac:chgData name="김소희" userId="292a1162-0793-4577-a94d-2dae0dfa5995" providerId="ADAL" clId="{222CE3CF-EA8B-4007-AFEB-98858FC409E5}" dt="2022-11-25T02:00:21.940" v="3009" actId="1076"/>
          <ac:picMkLst>
            <pc:docMk/>
            <pc:sldMk cId="548109497" sldId="265"/>
            <ac:picMk id="11" creationId="{857B6171-CD2E-B19F-500D-79822B30AC41}"/>
          </ac:picMkLst>
        </pc:picChg>
      </pc:sldChg>
      <pc:sldChg chg="modSp del mod ord">
        <pc:chgData name="김소희" userId="292a1162-0793-4577-a94d-2dae0dfa5995" providerId="ADAL" clId="{222CE3CF-EA8B-4007-AFEB-98858FC409E5}" dt="2022-11-24T08:33:48.823" v="2021" actId="47"/>
        <pc:sldMkLst>
          <pc:docMk/>
          <pc:sldMk cId="4281153154" sldId="266"/>
        </pc:sldMkLst>
        <pc:spChg chg="mod">
          <ac:chgData name="김소희" userId="292a1162-0793-4577-a94d-2dae0dfa5995" providerId="ADAL" clId="{222CE3CF-EA8B-4007-AFEB-98858FC409E5}" dt="2022-11-24T08:32:56.020" v="2012" actId="1036"/>
          <ac:spMkLst>
            <pc:docMk/>
            <pc:sldMk cId="4281153154" sldId="266"/>
            <ac:spMk id="3" creationId="{EFA423EC-2F01-8631-98EC-A26456E7230E}"/>
          </ac:spMkLst>
        </pc:spChg>
      </pc:sldChg>
      <pc:sldChg chg="addSp delSp modSp mod modNotesTx">
        <pc:chgData name="김소희" userId="292a1162-0793-4577-a94d-2dae0dfa5995" providerId="ADAL" clId="{222CE3CF-EA8B-4007-AFEB-98858FC409E5}" dt="2022-11-25T03:21:39.933" v="5105" actId="20577"/>
        <pc:sldMkLst>
          <pc:docMk/>
          <pc:sldMk cId="823482226" sldId="267"/>
        </pc:sldMkLst>
        <pc:spChg chg="mod">
          <ac:chgData name="김소희" userId="292a1162-0793-4577-a94d-2dae0dfa5995" providerId="ADAL" clId="{222CE3CF-EA8B-4007-AFEB-98858FC409E5}" dt="2022-11-25T02:32:34.035" v="3852" actId="1076"/>
          <ac:spMkLst>
            <pc:docMk/>
            <pc:sldMk cId="823482226" sldId="267"/>
            <ac:spMk id="2" creationId="{5C386871-B092-6B43-A8DA-B84A6CCCC7F5}"/>
          </ac:spMkLst>
        </pc:spChg>
        <pc:spChg chg="mod">
          <ac:chgData name="김소희" userId="292a1162-0793-4577-a94d-2dae0dfa5995" providerId="ADAL" clId="{222CE3CF-EA8B-4007-AFEB-98858FC409E5}" dt="2022-11-25T03:21:39.933" v="5105" actId="20577"/>
          <ac:spMkLst>
            <pc:docMk/>
            <pc:sldMk cId="823482226" sldId="267"/>
            <ac:spMk id="3" creationId="{4DE8CBA8-9014-48A3-CDA1-5EC2AEF6ACC7}"/>
          </ac:spMkLst>
        </pc:spChg>
        <pc:spChg chg="mod">
          <ac:chgData name="김소희" userId="292a1162-0793-4577-a94d-2dae0dfa5995" providerId="ADAL" clId="{222CE3CF-EA8B-4007-AFEB-98858FC409E5}" dt="2022-11-25T02:30:59.932" v="3837" actId="1076"/>
          <ac:spMkLst>
            <pc:docMk/>
            <pc:sldMk cId="823482226" sldId="267"/>
            <ac:spMk id="10" creationId="{505A864D-43A1-E27A-6F0E-94048FDBCFC2}"/>
          </ac:spMkLst>
        </pc:spChg>
        <pc:spChg chg="mod">
          <ac:chgData name="김소희" userId="292a1162-0793-4577-a94d-2dae0dfa5995" providerId="ADAL" clId="{222CE3CF-EA8B-4007-AFEB-98858FC409E5}" dt="2022-11-25T03:05:09.175" v="4732" actId="14100"/>
          <ac:spMkLst>
            <pc:docMk/>
            <pc:sldMk cId="823482226" sldId="267"/>
            <ac:spMk id="11" creationId="{4C75138B-7097-5754-7AD6-79B09C3159C6}"/>
          </ac:spMkLst>
        </pc:spChg>
        <pc:spChg chg="mod">
          <ac:chgData name="김소희" userId="292a1162-0793-4577-a94d-2dae0dfa5995" providerId="ADAL" clId="{222CE3CF-EA8B-4007-AFEB-98858FC409E5}" dt="2022-11-25T02:24:01.069" v="3303" actId="207"/>
          <ac:spMkLst>
            <pc:docMk/>
            <pc:sldMk cId="823482226" sldId="267"/>
            <ac:spMk id="12" creationId="{F6F1740F-2DCB-B755-E9B3-52B09FE71B03}"/>
          </ac:spMkLst>
        </pc:spChg>
        <pc:spChg chg="mod">
          <ac:chgData name="김소희" userId="292a1162-0793-4577-a94d-2dae0dfa5995" providerId="ADAL" clId="{222CE3CF-EA8B-4007-AFEB-98858FC409E5}" dt="2022-11-25T02:31:09.948" v="3839" actId="207"/>
          <ac:spMkLst>
            <pc:docMk/>
            <pc:sldMk cId="823482226" sldId="267"/>
            <ac:spMk id="13" creationId="{B5B1DA14-4F32-2E8C-7FD1-A86F5EEDFE9E}"/>
          </ac:spMkLst>
        </pc:spChg>
        <pc:spChg chg="add del mod topLvl">
          <ac:chgData name="김소희" userId="292a1162-0793-4577-a94d-2dae0dfa5995" providerId="ADAL" clId="{222CE3CF-EA8B-4007-AFEB-98858FC409E5}" dt="2022-11-25T02:33:10.682" v="3861" actId="208"/>
          <ac:spMkLst>
            <pc:docMk/>
            <pc:sldMk cId="823482226" sldId="267"/>
            <ac:spMk id="18" creationId="{B7C089CA-85FA-2A45-C401-EA15C34413AF}"/>
          </ac:spMkLst>
        </pc:spChg>
        <pc:spChg chg="add del mod topLvl">
          <ac:chgData name="김소희" userId="292a1162-0793-4577-a94d-2dae0dfa5995" providerId="ADAL" clId="{222CE3CF-EA8B-4007-AFEB-98858FC409E5}" dt="2022-11-25T02:33:10.682" v="3861" actId="208"/>
          <ac:spMkLst>
            <pc:docMk/>
            <pc:sldMk cId="823482226" sldId="267"/>
            <ac:spMk id="19" creationId="{9583431D-F2B7-3E4C-2BAB-761A5E6C0C1F}"/>
          </ac:spMkLst>
        </pc:spChg>
        <pc:spChg chg="del mod topLvl">
          <ac:chgData name="김소희" userId="292a1162-0793-4577-a94d-2dae0dfa5995" providerId="ADAL" clId="{222CE3CF-EA8B-4007-AFEB-98858FC409E5}" dt="2022-11-25T02:32:44.227" v="3859" actId="478"/>
          <ac:spMkLst>
            <pc:docMk/>
            <pc:sldMk cId="823482226" sldId="267"/>
            <ac:spMk id="22" creationId="{DAF3ABAB-7E78-840D-AB11-0172EDDF3D71}"/>
          </ac:spMkLst>
        </pc:spChg>
        <pc:spChg chg="mod topLvl">
          <ac:chgData name="김소희" userId="292a1162-0793-4577-a94d-2dae0dfa5995" providerId="ADAL" clId="{222CE3CF-EA8B-4007-AFEB-98858FC409E5}" dt="2022-11-25T02:32:31.573" v="3850" actId="165"/>
          <ac:spMkLst>
            <pc:docMk/>
            <pc:sldMk cId="823482226" sldId="267"/>
            <ac:spMk id="23" creationId="{B7CE930C-060F-4785-748A-AB3CD50D80AF}"/>
          </ac:spMkLst>
        </pc:spChg>
        <pc:spChg chg="mod">
          <ac:chgData name="김소희" userId="292a1162-0793-4577-a94d-2dae0dfa5995" providerId="ADAL" clId="{222CE3CF-EA8B-4007-AFEB-98858FC409E5}" dt="2022-11-25T02:31:43.227" v="3847" actId="1076"/>
          <ac:spMkLst>
            <pc:docMk/>
            <pc:sldMk cId="823482226" sldId="267"/>
            <ac:spMk id="27" creationId="{0EB3B09D-29FB-5641-3658-98165C3662E2}"/>
          </ac:spMkLst>
        </pc:spChg>
        <pc:spChg chg="mod">
          <ac:chgData name="김소희" userId="292a1162-0793-4577-a94d-2dae0dfa5995" providerId="ADAL" clId="{222CE3CF-EA8B-4007-AFEB-98858FC409E5}" dt="2022-11-25T02:36:49.222" v="4266" actId="1076"/>
          <ac:spMkLst>
            <pc:docMk/>
            <pc:sldMk cId="823482226" sldId="267"/>
            <ac:spMk id="29" creationId="{3206A378-0E36-B833-A9CC-30BE0FE0AA9D}"/>
          </ac:spMkLst>
        </pc:spChg>
        <pc:grpChg chg="del mod">
          <ac:chgData name="김소희" userId="292a1162-0793-4577-a94d-2dae0dfa5995" providerId="ADAL" clId="{222CE3CF-EA8B-4007-AFEB-98858FC409E5}" dt="2022-11-25T02:32:31.573" v="3850" actId="165"/>
          <ac:grpSpMkLst>
            <pc:docMk/>
            <pc:sldMk cId="823482226" sldId="267"/>
            <ac:grpSpMk id="6" creationId="{B58EC3AE-7195-3D95-1C6B-4E17454DE56C}"/>
          </ac:grpSpMkLst>
        </pc:grpChg>
        <pc:grpChg chg="mod">
          <ac:chgData name="김소희" userId="292a1162-0793-4577-a94d-2dae0dfa5995" providerId="ADAL" clId="{222CE3CF-EA8B-4007-AFEB-98858FC409E5}" dt="2022-11-25T02:36:36.108" v="4265" actId="14100"/>
          <ac:grpSpMkLst>
            <pc:docMk/>
            <pc:sldMk cId="823482226" sldId="267"/>
            <ac:grpSpMk id="30" creationId="{1F39CF99-D5CD-F251-9866-53C6321BB7CB}"/>
          </ac:grpSpMkLst>
        </pc:grpChg>
        <pc:picChg chg="mod">
          <ac:chgData name="김소희" userId="292a1162-0793-4577-a94d-2dae0dfa5995" providerId="ADAL" clId="{222CE3CF-EA8B-4007-AFEB-98858FC409E5}" dt="2022-11-25T02:31:02.884" v="3838" actId="1076"/>
          <ac:picMkLst>
            <pc:docMk/>
            <pc:sldMk cId="823482226" sldId="267"/>
            <ac:picMk id="7" creationId="{7570B179-4177-2904-52B5-FBC13CD82DE7}"/>
          </ac:picMkLst>
        </pc:picChg>
        <pc:picChg chg="mod topLvl">
          <ac:chgData name="김소희" userId="292a1162-0793-4577-a94d-2dae0dfa5995" providerId="ADAL" clId="{222CE3CF-EA8B-4007-AFEB-98858FC409E5}" dt="2022-11-25T02:32:58.825" v="3860" actId="1076"/>
          <ac:picMkLst>
            <pc:docMk/>
            <pc:sldMk cId="823482226" sldId="267"/>
            <ac:picMk id="15" creationId="{B5E9E492-AEEC-AD2B-61F9-A11C80E10A48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5T03:20:51.543" v="5097" actId="207"/>
        <pc:sldMkLst>
          <pc:docMk/>
          <pc:sldMk cId="3685255024" sldId="268"/>
        </pc:sldMkLst>
        <pc:spChg chg="add del mod">
          <ac:chgData name="김소희" userId="292a1162-0793-4577-a94d-2dae0dfa5995" providerId="ADAL" clId="{222CE3CF-EA8B-4007-AFEB-98858FC409E5}" dt="2022-11-24T06:14:16.307" v="278"/>
          <ac:spMkLst>
            <pc:docMk/>
            <pc:sldMk cId="3685255024" sldId="268"/>
            <ac:spMk id="3" creationId="{DEE9902D-E108-C2F1-FE59-26E6367F87A7}"/>
          </ac:spMkLst>
        </pc:spChg>
        <pc:spChg chg="mod">
          <ac:chgData name="김소희" userId="292a1162-0793-4577-a94d-2dae0dfa5995" providerId="ADAL" clId="{222CE3CF-EA8B-4007-AFEB-98858FC409E5}" dt="2022-11-25T03:20:51.543" v="5097" actId="207"/>
          <ac:spMkLst>
            <pc:docMk/>
            <pc:sldMk cId="3685255024" sldId="268"/>
            <ac:spMk id="8" creationId="{F09E10D0-500A-B99C-CBFD-25923A7906EF}"/>
          </ac:spMkLst>
        </pc:spChg>
        <pc:spChg chg="mod">
          <ac:chgData name="김소희" userId="292a1162-0793-4577-a94d-2dae0dfa5995" providerId="ADAL" clId="{222CE3CF-EA8B-4007-AFEB-98858FC409E5}" dt="2022-11-25T03:04:00.150" v="4686" actId="1076"/>
          <ac:spMkLst>
            <pc:docMk/>
            <pc:sldMk cId="3685255024" sldId="268"/>
            <ac:spMk id="12" creationId="{F0ABF226-EA99-35B3-765F-D21167F361B4}"/>
          </ac:spMkLst>
        </pc:spChg>
        <pc:spChg chg="mod">
          <ac:chgData name="김소희" userId="292a1162-0793-4577-a94d-2dae0dfa5995" providerId="ADAL" clId="{222CE3CF-EA8B-4007-AFEB-98858FC409E5}" dt="2022-11-25T03:20:43.448" v="5096" actId="207"/>
          <ac:spMkLst>
            <pc:docMk/>
            <pc:sldMk cId="3685255024" sldId="268"/>
            <ac:spMk id="13" creationId="{625E10A7-CE26-050D-5157-B8389F747707}"/>
          </ac:spMkLst>
        </pc:spChg>
        <pc:picChg chg="mod">
          <ac:chgData name="김소희" userId="292a1162-0793-4577-a94d-2dae0dfa5995" providerId="ADAL" clId="{222CE3CF-EA8B-4007-AFEB-98858FC409E5}" dt="2022-11-25T03:04:04.051" v="4687" actId="1076"/>
          <ac:picMkLst>
            <pc:docMk/>
            <pc:sldMk cId="3685255024" sldId="268"/>
            <ac:picMk id="6" creationId="{E17F1D46-98D2-EA06-085E-20B47EE269A5}"/>
          </ac:picMkLst>
        </pc:picChg>
      </pc:sldChg>
      <pc:sldChg chg="del mod modShow">
        <pc:chgData name="김소희" userId="292a1162-0793-4577-a94d-2dae0dfa5995" providerId="ADAL" clId="{222CE3CF-EA8B-4007-AFEB-98858FC409E5}" dt="2022-11-25T03:16:49.639" v="4942" actId="2696"/>
        <pc:sldMkLst>
          <pc:docMk/>
          <pc:sldMk cId="2469761216" sldId="269"/>
        </pc:sldMkLst>
      </pc:sldChg>
      <pc:sldChg chg="addSp delSp modSp mod modShow modNotesTx">
        <pc:chgData name="김소희" userId="292a1162-0793-4577-a94d-2dae0dfa5995" providerId="ADAL" clId="{222CE3CF-EA8B-4007-AFEB-98858FC409E5}" dt="2022-11-25T03:50:25.474" v="6199" actId="1076"/>
        <pc:sldMkLst>
          <pc:docMk/>
          <pc:sldMk cId="1001211680" sldId="270"/>
        </pc:sldMkLst>
        <pc:spChg chg="add mod">
          <ac:chgData name="김소희" userId="292a1162-0793-4577-a94d-2dae0dfa5995" providerId="ADAL" clId="{222CE3CF-EA8B-4007-AFEB-98858FC409E5}" dt="2022-11-25T03:50:25.474" v="6199" actId="1076"/>
          <ac:spMkLst>
            <pc:docMk/>
            <pc:sldMk cId="1001211680" sldId="270"/>
            <ac:spMk id="3" creationId="{34AAC6E9-F212-2E4F-5B06-DC2CE5FE3974}"/>
          </ac:spMkLst>
        </pc:spChg>
        <pc:spChg chg="add del">
          <ac:chgData name="김소희" userId="292a1162-0793-4577-a94d-2dae0dfa5995" providerId="ADAL" clId="{222CE3CF-EA8B-4007-AFEB-98858FC409E5}" dt="2022-11-25T03:47:55.934" v="6020" actId="22"/>
          <ac:spMkLst>
            <pc:docMk/>
            <pc:sldMk cId="1001211680" sldId="270"/>
            <ac:spMk id="6" creationId="{C4433E0F-7980-1252-230F-3764610F6D20}"/>
          </ac:spMkLst>
        </pc:spChg>
        <pc:spChg chg="add mod">
          <ac:chgData name="김소희" userId="292a1162-0793-4577-a94d-2dae0dfa5995" providerId="ADAL" clId="{222CE3CF-EA8B-4007-AFEB-98858FC409E5}" dt="2022-11-25T03:48:25.377" v="6032" actId="1076"/>
          <ac:spMkLst>
            <pc:docMk/>
            <pc:sldMk cId="1001211680" sldId="270"/>
            <ac:spMk id="8" creationId="{B91D54DA-0D07-CAED-2F13-6FAE5C80B57C}"/>
          </ac:spMkLst>
        </pc:spChg>
        <pc:spChg chg="del">
          <ac:chgData name="김소희" userId="292a1162-0793-4577-a94d-2dae0dfa5995" providerId="ADAL" clId="{222CE3CF-EA8B-4007-AFEB-98858FC409E5}" dt="2022-11-24T08:33:14.788" v="2017" actId="478"/>
          <ac:spMkLst>
            <pc:docMk/>
            <pc:sldMk cId="1001211680" sldId="270"/>
            <ac:spMk id="10" creationId="{72987552-5AA4-DD5A-C2A2-02550016258E}"/>
          </ac:spMkLst>
        </pc:spChg>
        <pc:picChg chg="add mod ord">
          <ac:chgData name="김소희" userId="292a1162-0793-4577-a94d-2dae0dfa5995" providerId="ADAL" clId="{222CE3CF-EA8B-4007-AFEB-98858FC409E5}" dt="2022-11-25T03:47:33.030" v="6011" actId="1076"/>
          <ac:picMkLst>
            <pc:docMk/>
            <pc:sldMk cId="1001211680" sldId="270"/>
            <ac:picMk id="4" creationId="{773A425A-1091-DC98-D89A-28CE09B90FAE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5T03:29:16.736" v="5265" actId="1076"/>
        <pc:sldMkLst>
          <pc:docMk/>
          <pc:sldMk cId="4241466541" sldId="272"/>
        </pc:sldMkLst>
        <pc:spChg chg="add del mod ord">
          <ac:chgData name="김소희" userId="292a1162-0793-4577-a94d-2dae0dfa5995" providerId="ADAL" clId="{222CE3CF-EA8B-4007-AFEB-98858FC409E5}" dt="2022-11-24T06:25:07.383" v="291" actId="478"/>
          <ac:spMkLst>
            <pc:docMk/>
            <pc:sldMk cId="4241466541" sldId="272"/>
            <ac:spMk id="2" creationId="{08462CB6-1F7F-0639-65FF-AF967B19C1BA}"/>
          </ac:spMkLst>
        </pc:spChg>
        <pc:spChg chg="add del">
          <ac:chgData name="김소희" userId="292a1162-0793-4577-a94d-2dae0dfa5995" providerId="ADAL" clId="{222CE3CF-EA8B-4007-AFEB-98858FC409E5}" dt="2022-11-24T09:56:49.490" v="2088" actId="22"/>
          <ac:spMkLst>
            <pc:docMk/>
            <pc:sldMk cId="4241466541" sldId="272"/>
            <ac:spMk id="3" creationId="{B5944E9C-3FD7-FBA4-2A5F-2DDA8FD7D771}"/>
          </ac:spMkLst>
        </pc:spChg>
        <pc:spChg chg="add del">
          <ac:chgData name="김소희" userId="292a1162-0793-4577-a94d-2dae0dfa5995" providerId="ADAL" clId="{222CE3CF-EA8B-4007-AFEB-98858FC409E5}" dt="2022-11-25T03:27:46.983" v="5245" actId="22"/>
          <ac:spMkLst>
            <pc:docMk/>
            <pc:sldMk cId="4241466541" sldId="272"/>
            <ac:spMk id="3" creationId="{EBEF5C64-A314-1F60-1FA1-17DF3BCD4F36}"/>
          </ac:spMkLst>
        </pc:spChg>
        <pc:spChg chg="add mod">
          <ac:chgData name="김소희" userId="292a1162-0793-4577-a94d-2dae0dfa5995" providerId="ADAL" clId="{222CE3CF-EA8B-4007-AFEB-98858FC409E5}" dt="2022-11-24T09:59:53.507" v="2183" actId="404"/>
          <ac:spMkLst>
            <pc:docMk/>
            <pc:sldMk cId="4241466541" sldId="272"/>
            <ac:spMk id="5" creationId="{F41939E3-367C-4483-B25A-05728ABA5D99}"/>
          </ac:spMkLst>
        </pc:spChg>
        <pc:spChg chg="add mod">
          <ac:chgData name="김소희" userId="292a1162-0793-4577-a94d-2dae0dfa5995" providerId="ADAL" clId="{222CE3CF-EA8B-4007-AFEB-98858FC409E5}" dt="2022-11-25T03:29:00.943" v="5262" actId="555"/>
          <ac:spMkLst>
            <pc:docMk/>
            <pc:sldMk cId="4241466541" sldId="272"/>
            <ac:spMk id="6" creationId="{1180C501-4E89-3600-DC4A-42563328E0BF}"/>
          </ac:spMkLst>
        </pc:spChg>
        <pc:spChg chg="mod">
          <ac:chgData name="김소희" userId="292a1162-0793-4577-a94d-2dae0dfa5995" providerId="ADAL" clId="{222CE3CF-EA8B-4007-AFEB-98858FC409E5}" dt="2022-11-25T03:24:15.477" v="5156" actId="207"/>
          <ac:spMkLst>
            <pc:docMk/>
            <pc:sldMk cId="4241466541" sldId="272"/>
            <ac:spMk id="8" creationId="{5CF71ACE-26EE-ABE9-8FA8-2733A72AAF78}"/>
          </ac:spMkLst>
        </pc:spChg>
        <pc:spChg chg="mod">
          <ac:chgData name="김소희" userId="292a1162-0793-4577-a94d-2dae0dfa5995" providerId="ADAL" clId="{222CE3CF-EA8B-4007-AFEB-98858FC409E5}" dt="2022-11-25T03:29:00.943" v="5262" actId="555"/>
          <ac:spMkLst>
            <pc:docMk/>
            <pc:sldMk cId="4241466541" sldId="272"/>
            <ac:spMk id="13" creationId="{174246C5-3CB0-4EE1-338B-F486C3F74F8D}"/>
          </ac:spMkLst>
        </pc:spChg>
        <pc:spChg chg="mod">
          <ac:chgData name="김소희" userId="292a1162-0793-4577-a94d-2dae0dfa5995" providerId="ADAL" clId="{222CE3CF-EA8B-4007-AFEB-98858FC409E5}" dt="2022-11-24T07:40:58.532" v="386" actId="1036"/>
          <ac:spMkLst>
            <pc:docMk/>
            <pc:sldMk cId="4241466541" sldId="272"/>
            <ac:spMk id="14" creationId="{C52B83CD-CB37-BDBD-DC15-4A01D0A06A65}"/>
          </ac:spMkLst>
        </pc:spChg>
        <pc:spChg chg="mod">
          <ac:chgData name="김소희" userId="292a1162-0793-4577-a94d-2dae0dfa5995" providerId="ADAL" clId="{222CE3CF-EA8B-4007-AFEB-98858FC409E5}" dt="2022-11-25T03:29:13.735" v="5264" actId="1076"/>
          <ac:spMkLst>
            <pc:docMk/>
            <pc:sldMk cId="4241466541" sldId="272"/>
            <ac:spMk id="17" creationId="{3BDD31EC-FD6A-8D81-81A7-42F993C3E257}"/>
          </ac:spMkLst>
        </pc:spChg>
        <pc:picChg chg="add mod">
          <ac:chgData name="김소희" userId="292a1162-0793-4577-a94d-2dae0dfa5995" providerId="ADAL" clId="{222CE3CF-EA8B-4007-AFEB-98858FC409E5}" dt="2022-11-24T09:59:57.691" v="2185" actId="1076"/>
          <ac:picMkLst>
            <pc:docMk/>
            <pc:sldMk cId="4241466541" sldId="272"/>
            <ac:picMk id="1026" creationId="{B803AB24-FD31-20F2-357F-C3E7EE10A55C}"/>
          </ac:picMkLst>
        </pc:picChg>
        <pc:picChg chg="mod">
          <ac:chgData name="김소희" userId="292a1162-0793-4577-a94d-2dae0dfa5995" providerId="ADAL" clId="{222CE3CF-EA8B-4007-AFEB-98858FC409E5}" dt="2022-11-25T03:29:16.736" v="5265" actId="1076"/>
          <ac:picMkLst>
            <pc:docMk/>
            <pc:sldMk cId="4241466541" sldId="272"/>
            <ac:picMk id="2050" creationId="{F670A9C2-C26D-DF35-DA3B-8F2036EEB38B}"/>
          </ac:picMkLst>
        </pc:picChg>
      </pc:sldChg>
      <pc:sldChg chg="addSp delSp modSp mod modNotesTx">
        <pc:chgData name="김소희" userId="292a1162-0793-4577-a94d-2dae0dfa5995" providerId="ADAL" clId="{222CE3CF-EA8B-4007-AFEB-98858FC409E5}" dt="2022-11-24T10:15:05.531" v="2300" actId="21"/>
        <pc:sldMkLst>
          <pc:docMk/>
          <pc:sldMk cId="3227677691" sldId="273"/>
        </pc:sldMkLst>
        <pc:spChg chg="mod">
          <ac:chgData name="김소희" userId="292a1162-0793-4577-a94d-2dae0dfa5995" providerId="ADAL" clId="{222CE3CF-EA8B-4007-AFEB-98858FC409E5}" dt="2022-11-24T10:01:16.366" v="2208" actId="1076"/>
          <ac:spMkLst>
            <pc:docMk/>
            <pc:sldMk cId="3227677691" sldId="273"/>
            <ac:spMk id="6" creationId="{2188782E-44BF-062E-224B-C021A5C826FC}"/>
          </ac:spMkLst>
        </pc:spChg>
        <pc:spChg chg="mod">
          <ac:chgData name="김소희" userId="292a1162-0793-4577-a94d-2dae0dfa5995" providerId="ADAL" clId="{222CE3CF-EA8B-4007-AFEB-98858FC409E5}" dt="2022-11-24T10:01:21.316" v="2209" actId="1076"/>
          <ac:spMkLst>
            <pc:docMk/>
            <pc:sldMk cId="3227677691" sldId="273"/>
            <ac:spMk id="15" creationId="{6DC795D6-09CE-978F-EC2A-5C9177EF5518}"/>
          </ac:spMkLst>
        </pc:spChg>
        <pc:spChg chg="mod">
          <ac:chgData name="김소희" userId="292a1162-0793-4577-a94d-2dae0dfa5995" providerId="ADAL" clId="{222CE3CF-EA8B-4007-AFEB-98858FC409E5}" dt="2022-11-24T10:02:40.824" v="2242" actId="1076"/>
          <ac:spMkLst>
            <pc:docMk/>
            <pc:sldMk cId="3227677691" sldId="273"/>
            <ac:spMk id="19" creationId="{D4ED7685-AA9C-08AA-228F-73ED4C10EB57}"/>
          </ac:spMkLst>
        </pc:spChg>
        <pc:picChg chg="mod">
          <ac:chgData name="김소희" userId="292a1162-0793-4577-a94d-2dae0dfa5995" providerId="ADAL" clId="{222CE3CF-EA8B-4007-AFEB-98858FC409E5}" dt="2022-11-24T10:02:52.843" v="2248" actId="14861"/>
          <ac:picMkLst>
            <pc:docMk/>
            <pc:sldMk cId="3227677691" sldId="273"/>
            <ac:picMk id="17" creationId="{664990BE-BE18-F3E0-E881-4B144DE1D668}"/>
          </ac:picMkLst>
        </pc:picChg>
        <pc:picChg chg="mod">
          <ac:chgData name="김소희" userId="292a1162-0793-4577-a94d-2dae0dfa5995" providerId="ADAL" clId="{222CE3CF-EA8B-4007-AFEB-98858FC409E5}" dt="2022-11-24T10:02:36.684" v="2241" actId="1076"/>
          <ac:picMkLst>
            <pc:docMk/>
            <pc:sldMk cId="3227677691" sldId="273"/>
            <ac:picMk id="18" creationId="{F1B2036E-F098-0577-2822-E85506392335}"/>
          </ac:picMkLst>
        </pc:picChg>
        <pc:picChg chg="add del mod">
          <ac:chgData name="김소희" userId="292a1162-0793-4577-a94d-2dae0dfa5995" providerId="ADAL" clId="{222CE3CF-EA8B-4007-AFEB-98858FC409E5}" dt="2022-11-24T10:15:05.531" v="2300" actId="21"/>
          <ac:picMkLst>
            <pc:docMk/>
            <pc:sldMk cId="3227677691" sldId="273"/>
            <ac:picMk id="2050" creationId="{B5D526F7-ED0F-ECB5-2BB7-512D6913FECA}"/>
          </ac:picMkLst>
        </pc:picChg>
      </pc:sldChg>
      <pc:sldChg chg="addSp delSp modSp mod modMedia setBg addAnim delAnim setClrOvrMap">
        <pc:chgData name="김소희" userId="292a1162-0793-4577-a94d-2dae0dfa5995" providerId="ADAL" clId="{222CE3CF-EA8B-4007-AFEB-98858FC409E5}" dt="2022-11-25T01:29:36.902" v="2645" actId="20577"/>
        <pc:sldMkLst>
          <pc:docMk/>
          <pc:sldMk cId="1982670525" sldId="274"/>
        </pc:sldMkLst>
        <pc:spChg chg="mod ord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2" creationId="{D42C8D01-1348-904F-A28E-FB1F05F50B66}"/>
          </ac:spMkLst>
        </pc:spChg>
        <pc:spChg chg="mod ord">
          <ac:chgData name="김소희" userId="292a1162-0793-4577-a94d-2dae0dfa5995" providerId="ADAL" clId="{222CE3CF-EA8B-4007-AFEB-98858FC409E5}" dt="2022-11-25T01:29:36.902" v="2645" actId="20577"/>
          <ac:spMkLst>
            <pc:docMk/>
            <pc:sldMk cId="1982670525" sldId="274"/>
            <ac:spMk id="3" creationId="{BB4F0E0A-8459-60AB-4DBF-FC43E9161C10}"/>
          </ac:spMkLst>
        </pc:spChg>
        <pc:spChg chg="add del">
          <ac:chgData name="김소희" userId="292a1162-0793-4577-a94d-2dae0dfa5995" providerId="ADAL" clId="{222CE3CF-EA8B-4007-AFEB-98858FC409E5}" dt="2022-11-24T06:13:33.702" v="267" actId="21"/>
          <ac:spMkLst>
            <pc:docMk/>
            <pc:sldMk cId="1982670525" sldId="274"/>
            <ac:spMk id="4" creationId="{8FAF7FB2-0AB6-6D4E-A02E-6C4355036977}"/>
          </ac:spMkLst>
        </pc:spChg>
        <pc:spChg chg="add del mod">
          <ac:chgData name="김소희" userId="292a1162-0793-4577-a94d-2dae0dfa5995" providerId="ADAL" clId="{222CE3CF-EA8B-4007-AFEB-98858FC409E5}" dt="2022-11-24T06:13:47.929" v="271" actId="21"/>
          <ac:spMkLst>
            <pc:docMk/>
            <pc:sldMk cId="1982670525" sldId="274"/>
            <ac:spMk id="5" creationId="{2862E488-63A2-60E5-07D2-C4B8F9BEFA97}"/>
          </ac:spMkLst>
        </pc:spChg>
        <pc:spChg chg="add del">
          <ac:chgData name="김소희" userId="292a1162-0793-4577-a94d-2dae0dfa5995" providerId="ADAL" clId="{222CE3CF-EA8B-4007-AFEB-98858FC409E5}" dt="2022-11-24T06:09:29.367" v="218" actId="26606"/>
          <ac:spMkLst>
            <pc:docMk/>
            <pc:sldMk cId="1982670525" sldId="274"/>
            <ac:spMk id="6" creationId="{5463EB0A-3D7C-4AA5-BFA5-8EE5B4BA5624}"/>
          </ac:spMkLst>
        </pc:spChg>
        <pc:spChg chg="add del">
          <ac:chgData name="김소희" userId="292a1162-0793-4577-a94d-2dae0dfa5995" providerId="ADAL" clId="{222CE3CF-EA8B-4007-AFEB-98858FC409E5}" dt="2022-11-24T06:09:29.367" v="218" actId="26606"/>
          <ac:spMkLst>
            <pc:docMk/>
            <pc:sldMk cId="1982670525" sldId="274"/>
            <ac:spMk id="7" creationId="{7945AD00-F967-454D-A4B2-39ABA5C88C20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8" creationId="{FFD48BC7-DC40-47DE-87EE-9F4B6ECB9ABB}"/>
          </ac:spMkLst>
        </pc:spChg>
        <pc:spChg chg="add del">
          <ac:chgData name="김소희" userId="292a1162-0793-4577-a94d-2dae0dfa5995" providerId="ADAL" clId="{222CE3CF-EA8B-4007-AFEB-98858FC409E5}" dt="2022-11-24T06:09:29.367" v="218" actId="26606"/>
          <ac:spMkLst>
            <pc:docMk/>
            <pc:sldMk cId="1982670525" sldId="274"/>
            <ac:spMk id="9" creationId="{E9BC5B79-B912-427C-8219-E3E50943FCDE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10" creationId="{E502BBC7-2C76-46F3-BC24-5985BC13DB88}"/>
          </ac:spMkLst>
        </pc:spChg>
        <pc:spChg chg="add del">
          <ac:chgData name="김소희" userId="292a1162-0793-4577-a94d-2dae0dfa5995" providerId="ADAL" clId="{222CE3CF-EA8B-4007-AFEB-98858FC409E5}" dt="2022-11-24T06:09:33.088" v="222" actId="26606"/>
          <ac:spMkLst>
            <pc:docMk/>
            <pc:sldMk cId="1982670525" sldId="274"/>
            <ac:spMk id="11" creationId="{B35D3C1D-A6AE-4FCA-BB76-A4748CE5DE55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12" creationId="{C7F28D52-2A5F-4D23-81AE-7CB8B591C7AF}"/>
          </ac:spMkLst>
        </pc:spChg>
        <pc:spChg chg="add del">
          <ac:chgData name="김소희" userId="292a1162-0793-4577-a94d-2dae0dfa5995" providerId="ADAL" clId="{222CE3CF-EA8B-4007-AFEB-98858FC409E5}" dt="2022-11-24T06:09:33.088" v="222" actId="26606"/>
          <ac:spMkLst>
            <pc:docMk/>
            <pc:sldMk cId="1982670525" sldId="274"/>
            <ac:spMk id="13" creationId="{6D5BF818-2283-4CC9-A120-9225CEDFA6D2}"/>
          </ac:spMkLst>
        </pc:spChg>
        <pc:spChg chg="add del">
          <ac:chgData name="김소희" userId="292a1162-0793-4577-a94d-2dae0dfa5995" providerId="ADAL" clId="{222CE3CF-EA8B-4007-AFEB-98858FC409E5}" dt="2022-11-24T06:09:21.735" v="214" actId="26606"/>
          <ac:spMkLst>
            <pc:docMk/>
            <pc:sldMk cId="1982670525" sldId="274"/>
            <ac:spMk id="14" creationId="{3629484E-3792-4B3D-89AD-7C8A1ED0E0D4}"/>
          </ac:spMkLst>
        </pc:spChg>
        <pc:spChg chg="add del">
          <ac:chgData name="김소희" userId="292a1162-0793-4577-a94d-2dae0dfa5995" providerId="ADAL" clId="{222CE3CF-EA8B-4007-AFEB-98858FC409E5}" dt="2022-11-24T06:09:33.088" v="222" actId="26606"/>
          <ac:spMkLst>
            <pc:docMk/>
            <pc:sldMk cId="1982670525" sldId="274"/>
            <ac:spMk id="15" creationId="{063A42EF-20CC-4BCC-9D0B-222CF3AAE8C9}"/>
          </ac:spMkLst>
        </pc:spChg>
        <pc:spChg chg="add del">
          <ac:chgData name="김소희" userId="292a1162-0793-4577-a94d-2dae0dfa5995" providerId="ADAL" clId="{222CE3CF-EA8B-4007-AFEB-98858FC409E5}" dt="2022-11-24T06:09:23.702" v="216" actId="26606"/>
          <ac:spMkLst>
            <pc:docMk/>
            <pc:sldMk cId="1982670525" sldId="274"/>
            <ac:spMk id="16" creationId="{5463EB0A-3D7C-4AA5-BFA5-8EE5B4BA5624}"/>
          </ac:spMkLst>
        </pc:spChg>
        <pc:spChg chg="add del">
          <ac:chgData name="김소희" userId="292a1162-0793-4577-a94d-2dae0dfa5995" providerId="ADAL" clId="{222CE3CF-EA8B-4007-AFEB-98858FC409E5}" dt="2022-11-24T06:09:23.702" v="216" actId="26606"/>
          <ac:spMkLst>
            <pc:docMk/>
            <pc:sldMk cId="1982670525" sldId="274"/>
            <ac:spMk id="17" creationId="{7945AD00-F967-454D-A4B2-39ABA5C88C20}"/>
          </ac:spMkLst>
        </pc:spChg>
        <pc:spChg chg="add del">
          <ac:chgData name="김소희" userId="292a1162-0793-4577-a94d-2dae0dfa5995" providerId="ADAL" clId="{222CE3CF-EA8B-4007-AFEB-98858FC409E5}" dt="2022-11-24T06:09:23.702" v="216" actId="26606"/>
          <ac:spMkLst>
            <pc:docMk/>
            <pc:sldMk cId="1982670525" sldId="274"/>
            <ac:spMk id="18" creationId="{E9BC5B79-B912-427C-8219-E3E50943FCDE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19" creationId="{49F388DC-C47F-4048-9B69-F1644A2A1610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20" creationId="{422C035D-D3AD-4301-A1B5-D4C91E3C5855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21" creationId="{C9957036-C837-4C4C-BBF0-4A0EC52AE1E1}"/>
          </ac:spMkLst>
        </pc:spChg>
        <pc:spChg chg="add del">
          <ac:chgData name="김소희" userId="292a1162-0793-4577-a94d-2dae0dfa5995" providerId="ADAL" clId="{222CE3CF-EA8B-4007-AFEB-98858FC409E5}" dt="2022-11-24T06:09:53.634" v="224" actId="26606"/>
          <ac:spMkLst>
            <pc:docMk/>
            <pc:sldMk cId="1982670525" sldId="274"/>
            <ac:spMk id="22" creationId="{98C1887B-FB03-4296-8352-8CFA0080FC24}"/>
          </ac:spMkLst>
        </pc:spChg>
        <pc:spChg chg="add del">
          <ac:chgData name="김소희" userId="292a1162-0793-4577-a94d-2dae0dfa5995" providerId="ADAL" clId="{222CE3CF-EA8B-4007-AFEB-98858FC409E5}" dt="2022-11-24T06:10:12.166" v="226" actId="26606"/>
          <ac:spMkLst>
            <pc:docMk/>
            <pc:sldMk cId="1982670525" sldId="274"/>
            <ac:spMk id="24" creationId="{8930EBA3-4D2E-42E8-B828-834555328D85}"/>
          </ac:spMkLst>
        </pc:spChg>
        <pc:spChg chg="add del">
          <ac:chgData name="김소희" userId="292a1162-0793-4577-a94d-2dae0dfa5995" providerId="ADAL" clId="{222CE3CF-EA8B-4007-AFEB-98858FC409E5}" dt="2022-11-24T06:10:12.166" v="226" actId="26606"/>
          <ac:spMkLst>
            <pc:docMk/>
            <pc:sldMk cId="1982670525" sldId="274"/>
            <ac:spMk id="26" creationId="{E58B2195-5055-402F-A3E7-53FF0E4980C3}"/>
          </ac:spMkLst>
        </pc:spChg>
        <pc:spChg chg="add del">
          <ac:chgData name="김소희" userId="292a1162-0793-4577-a94d-2dae0dfa5995" providerId="ADAL" clId="{222CE3CF-EA8B-4007-AFEB-98858FC409E5}" dt="2022-11-24T06:10:12.166" v="226" actId="26606"/>
          <ac:spMkLst>
            <pc:docMk/>
            <pc:sldMk cId="1982670525" sldId="274"/>
            <ac:spMk id="27" creationId="{528AA953-F4F9-4DC5-97C7-491F4AF937DC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28" creationId="{3D544515-9F93-4809-A102-B49C85F4608F}"/>
          </ac:spMkLst>
        </pc:spChg>
        <pc:spChg chg="add del">
          <ac:chgData name="김소희" userId="292a1162-0793-4577-a94d-2dae0dfa5995" providerId="ADAL" clId="{222CE3CF-EA8B-4007-AFEB-98858FC409E5}" dt="2022-11-24T06:10:14.318" v="230" actId="26606"/>
          <ac:spMkLst>
            <pc:docMk/>
            <pc:sldMk cId="1982670525" sldId="274"/>
            <ac:spMk id="29" creationId="{010D4E98-06F2-44FC-B59A-130820423431}"/>
          </ac:spMkLst>
        </pc:spChg>
        <pc:spChg chg="add del">
          <ac:chgData name="김소희" userId="292a1162-0793-4577-a94d-2dae0dfa5995" providerId="ADAL" clId="{222CE3CF-EA8B-4007-AFEB-98858FC409E5}" dt="2022-11-24T06:10:14.318" v="230" actId="26606"/>
          <ac:spMkLst>
            <pc:docMk/>
            <pc:sldMk cId="1982670525" sldId="274"/>
            <ac:spMk id="30" creationId="{0CBE8040-059D-46D6-8C4B-28D8BDA97E73}"/>
          </ac:spMkLst>
        </pc:spChg>
        <pc:spChg chg="add del">
          <ac:chgData name="김소희" userId="292a1162-0793-4577-a94d-2dae0dfa5995" providerId="ADAL" clId="{222CE3CF-EA8B-4007-AFEB-98858FC409E5}" dt="2022-11-24T06:10:14.318" v="230" actId="26606"/>
          <ac:spMkLst>
            <pc:docMk/>
            <pc:sldMk cId="1982670525" sldId="274"/>
            <ac:spMk id="31" creationId="{2F1B9CB5-E5D9-4C26-BD6E-C60A88F33B4F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3" creationId="{6027F030-58A9-44B8-ABF5-0372D2954EE6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4" creationId="{A6328306-71F0-4C12-A2D9-7C857146B1D0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5" creationId="{64AB010C-C307-4A53-9D97-39C6AAB2E056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6" creationId="{3252C512-4076-456E-AD89-50B0316453D0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7" creationId="{71C24C9E-C2F4-4FA4-947B-6CBAC7C3AE1D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8" creationId="{604B7750-FFCA-4912-AC2E-989EECC941B2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39" creationId="{52494659-52DF-4053-975B-36F06255E2E8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40" creationId="{EE807326-229C-458C-BDA0-C721262167D9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41" creationId="{FCADE1D5-E79C-4CEF-BEFD-B66EFB394D25}"/>
          </ac:spMkLst>
        </pc:spChg>
        <pc:spChg chg="add del">
          <ac:chgData name="김소희" userId="292a1162-0793-4577-a94d-2dae0dfa5995" providerId="ADAL" clId="{222CE3CF-EA8B-4007-AFEB-98858FC409E5}" dt="2022-11-24T06:10:16.123" v="232" actId="26606"/>
          <ac:spMkLst>
            <pc:docMk/>
            <pc:sldMk cId="1982670525" sldId="274"/>
            <ac:spMk id="42" creationId="{54FC8EB5-1620-43B8-B816-8A91B6EAC975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4" creationId="{55666830-9A19-4E01-8505-D6C7F9AC5665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6" creationId="{AE9FC877-7FB6-4D22-9988-35420644E202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7" creationId="{E41809D1-F12E-46BB-B804-5F209D325E8B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8" creationId="{AF2F604E-43BE-4DC3-B983-E071523364F8}"/>
          </ac:spMkLst>
        </pc:spChg>
        <pc:spChg chg="add del">
          <ac:chgData name="김소희" userId="292a1162-0793-4577-a94d-2dae0dfa5995" providerId="ADAL" clId="{222CE3CF-EA8B-4007-AFEB-98858FC409E5}" dt="2022-11-24T06:10:17.335" v="234" actId="26606"/>
          <ac:spMkLst>
            <pc:docMk/>
            <pc:sldMk cId="1982670525" sldId="274"/>
            <ac:spMk id="49" creationId="{08C9B587-E65E-4B52-B37C-ABEBB6E87928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1" creationId="{49F388DC-C47F-4048-9B69-F1644A2A1610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2" creationId="{422C035D-D3AD-4301-A1B5-D4C91E3C5855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3" creationId="{C9957036-C837-4C4C-BBF0-4A0EC52AE1E1}"/>
          </ac:spMkLst>
        </pc:spChg>
        <pc:spChg chg="add del">
          <ac:chgData name="김소희" userId="292a1162-0793-4577-a94d-2dae0dfa5995" providerId="ADAL" clId="{222CE3CF-EA8B-4007-AFEB-98858FC409E5}" dt="2022-11-24T06:13:06.973" v="265" actId="26606"/>
          <ac:spMkLst>
            <pc:docMk/>
            <pc:sldMk cId="1982670525" sldId="274"/>
            <ac:spMk id="54" creationId="{98C1887B-FB03-4296-8352-8CFA0080FC24}"/>
          </ac:spMkLst>
        </pc:spChg>
        <pc:spChg chg="add del">
          <ac:chgData name="김소희" userId="292a1162-0793-4577-a94d-2dae0dfa5995" providerId="ADAL" clId="{222CE3CF-EA8B-4007-AFEB-98858FC409E5}" dt="2022-11-24T06:11:06.409" v="245" actId="26606"/>
          <ac:spMkLst>
            <pc:docMk/>
            <pc:sldMk cId="1982670525" sldId="274"/>
            <ac:spMk id="59" creationId="{E1C5E313-90CE-4E71-AFD0-5C1B21881EF8}"/>
          </ac:spMkLst>
        </pc:spChg>
        <pc:spChg chg="add del">
          <ac:chgData name="김소희" userId="292a1162-0793-4577-a94d-2dae0dfa5995" providerId="ADAL" clId="{222CE3CF-EA8B-4007-AFEB-98858FC409E5}" dt="2022-11-24T06:12:13.477" v="260" actId="26606"/>
          <ac:spMkLst>
            <pc:docMk/>
            <pc:sldMk cId="1982670525" sldId="274"/>
            <ac:spMk id="60" creationId="{C1DD1A8A-57D5-4A81-AD04-532B043C5611}"/>
          </ac:spMkLst>
        </pc:spChg>
        <pc:spChg chg="add del">
          <ac:chgData name="김소희" userId="292a1162-0793-4577-a94d-2dae0dfa5995" providerId="ADAL" clId="{222CE3CF-EA8B-4007-AFEB-98858FC409E5}" dt="2022-11-24T06:11:01.443" v="243" actId="26606"/>
          <ac:spMkLst>
            <pc:docMk/>
            <pc:sldMk cId="1982670525" sldId="274"/>
            <ac:spMk id="61" creationId="{2791B33F-CE76-4EF1-8227-54ED041CD4BD}"/>
          </ac:spMkLst>
        </pc:spChg>
        <pc:spChg chg="add del">
          <ac:chgData name="김소희" userId="292a1162-0793-4577-a94d-2dae0dfa5995" providerId="ADAL" clId="{222CE3CF-EA8B-4007-AFEB-98858FC409E5}" dt="2022-11-24T06:12:13.477" v="260" actId="26606"/>
          <ac:spMkLst>
            <pc:docMk/>
            <pc:sldMk cId="1982670525" sldId="274"/>
            <ac:spMk id="62" creationId="{007891EC-4501-44ED-A8C8-B11B6DB767AB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64" creationId="{94714483-7072-431F-9DBE-87F44E4D44BC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65" creationId="{495892E1-F4A5-4991-AC52-4F417B14A2A2}"/>
          </ac:spMkLst>
        </pc:spChg>
        <pc:spChg chg="add del">
          <ac:chgData name="김소희" userId="292a1162-0793-4577-a94d-2dae0dfa5995" providerId="ADAL" clId="{222CE3CF-EA8B-4007-AFEB-98858FC409E5}" dt="2022-11-24T06:11:06.409" v="245" actId="26606"/>
          <ac:spMkLst>
            <pc:docMk/>
            <pc:sldMk cId="1982670525" sldId="274"/>
            <ac:spMk id="66" creationId="{EBEC3C1A-FB20-41E3-A94B-AAE41D1F533F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67" creationId="{94714483-7072-431F-9DBE-87F44E4D44BC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69" creationId="{495892E1-F4A5-4991-AC52-4F417B14A2A2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0" creationId="{0E30439A-8A5B-46EC-8283-9B6B031D40D0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2" creationId="{5CEAD642-85CF-4750-8432-7C80C901F001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3" creationId="{FA33EEAE-15D5-4119-8C1E-89D943F911EF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4" creationId="{730D8B3B-9B80-4025-B934-26DC7D7CD231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5" creationId="{B5A1B09C-1565-46F8-B70F-621C5EB48A09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6" creationId="{8C516CC8-80AC-446C-A56E-9F54B7210402}"/>
          </ac:spMkLst>
        </pc:spChg>
        <pc:spChg chg="add del">
          <ac:chgData name="김소희" userId="292a1162-0793-4577-a94d-2dae0dfa5995" providerId="ADAL" clId="{222CE3CF-EA8B-4007-AFEB-98858FC409E5}" dt="2022-11-24T06:13:06.958" v="264" actId="26606"/>
          <ac:spMkLst>
            <pc:docMk/>
            <pc:sldMk cId="1982670525" sldId="274"/>
            <ac:spMk id="77" creationId="{53947E58-F088-49F1-A3D1-DEA690192E84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79" creationId="{E2683E3F-F855-4549-84F8-42064EC0F247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80" creationId="{35F60170-91B4-45F0-B88B-9C07AEC4642C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82" creationId="{2C7D7C94-41C0-4614-8A18-941174D4D2AF}"/>
          </ac:spMkLst>
        </pc:spChg>
        <pc:spChg chg="add del">
          <ac:chgData name="김소희" userId="292a1162-0793-4577-a94d-2dae0dfa5995" providerId="ADAL" clId="{222CE3CF-EA8B-4007-AFEB-98858FC409E5}" dt="2022-11-24T06:11:58.693" v="257" actId="26606"/>
          <ac:spMkLst>
            <pc:docMk/>
            <pc:sldMk cId="1982670525" sldId="274"/>
            <ac:spMk id="87" creationId="{832F3179-0CD5-40C8-9939-D8355006F7BA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90" creationId="{3150A4AE-7BE7-480D-BD8C-3951E6479910}"/>
          </ac:spMkLst>
        </pc:spChg>
        <pc:spChg chg="add del">
          <ac:chgData name="김소희" userId="292a1162-0793-4577-a94d-2dae0dfa5995" providerId="ADAL" clId="{222CE3CF-EA8B-4007-AFEB-98858FC409E5}" dt="2022-11-24T10:15:22.530" v="2304" actId="26606"/>
          <ac:spMkLst>
            <pc:docMk/>
            <pc:sldMk cId="1982670525" sldId="274"/>
            <ac:spMk id="93" creationId="{5EB73228-F09B-409F-9EC1-7E853C4F5B43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95" creationId="{E2683E3F-F855-4549-84F8-42064EC0F247}"/>
          </ac:spMkLst>
        </pc:spChg>
        <pc:spChg chg="add del">
          <ac:chgData name="김소희" userId="292a1162-0793-4577-a94d-2dae0dfa5995" providerId="ADAL" clId="{222CE3CF-EA8B-4007-AFEB-98858FC409E5}" dt="2022-11-24T06:12:12.730" v="259" actId="26606"/>
          <ac:spMkLst>
            <pc:docMk/>
            <pc:sldMk cId="1982670525" sldId="274"/>
            <ac:spMk id="97" creationId="{832F3179-0CD5-40C8-9939-D8355006F7BA}"/>
          </ac:spMkLst>
        </pc:spChg>
        <pc:grpChg chg="add del">
          <ac:chgData name="김소희" userId="292a1162-0793-4577-a94d-2dae0dfa5995" providerId="ADAL" clId="{222CE3CF-EA8B-4007-AFEB-98858FC409E5}" dt="2022-11-24T06:11:06.409" v="245" actId="26606"/>
          <ac:grpSpMkLst>
            <pc:docMk/>
            <pc:sldMk cId="1982670525" sldId="274"/>
            <ac:grpSpMk id="63" creationId="{6B90209A-8975-468A-AAC9-10326489042B}"/>
          </ac:grpSpMkLst>
        </pc:grpChg>
        <pc:grpChg chg="add del">
          <ac:chgData name="김소희" userId="292a1162-0793-4577-a94d-2dae0dfa5995" providerId="ADAL" clId="{222CE3CF-EA8B-4007-AFEB-98858FC409E5}" dt="2022-11-24T06:12:12.730" v="259" actId="26606"/>
          <ac:grpSpMkLst>
            <pc:docMk/>
            <pc:sldMk cId="1982670525" sldId="274"/>
            <ac:grpSpMk id="68" creationId="{ACF597F8-76AA-44FA-8E6A-06223B66C0DD}"/>
          </ac:grpSpMkLst>
        </pc:grpChg>
        <pc:grpChg chg="add del">
          <ac:chgData name="김소희" userId="292a1162-0793-4577-a94d-2dae0dfa5995" providerId="ADAL" clId="{222CE3CF-EA8B-4007-AFEB-98858FC409E5}" dt="2022-11-24T06:11:58.693" v="257" actId="26606"/>
          <ac:grpSpMkLst>
            <pc:docMk/>
            <pc:sldMk cId="1982670525" sldId="274"/>
            <ac:grpSpMk id="71" creationId="{ACF597F8-76AA-44FA-8E6A-06223B66C0DD}"/>
          </ac:grpSpMkLst>
        </pc:grpChg>
        <pc:grpChg chg="add del">
          <ac:chgData name="김소희" userId="292a1162-0793-4577-a94d-2dae0dfa5995" providerId="ADAL" clId="{222CE3CF-EA8B-4007-AFEB-98858FC409E5}" dt="2022-11-24T06:11:58.693" v="257" actId="26606"/>
          <ac:grpSpMkLst>
            <pc:docMk/>
            <pc:sldMk cId="1982670525" sldId="274"/>
            <ac:grpSpMk id="81" creationId="{8FC90B1E-0223-4440-AF22-8F32F6F0C7D2}"/>
          </ac:grpSpMkLst>
        </pc:grpChg>
        <pc:grpChg chg="add del">
          <ac:chgData name="김소희" userId="292a1162-0793-4577-a94d-2dae0dfa5995" providerId="ADAL" clId="{222CE3CF-EA8B-4007-AFEB-98858FC409E5}" dt="2022-11-24T10:15:22.530" v="2304" actId="26606"/>
          <ac:grpSpMkLst>
            <pc:docMk/>
            <pc:sldMk cId="1982670525" sldId="274"/>
            <ac:grpSpMk id="85" creationId="{65B3D45F-509E-43F3-B685-A5E78AD0D820}"/>
          </ac:grpSpMkLst>
        </pc:grpChg>
        <pc:grpChg chg="add del">
          <ac:chgData name="김소희" userId="292a1162-0793-4577-a94d-2dae0dfa5995" providerId="ADAL" clId="{222CE3CF-EA8B-4007-AFEB-98858FC409E5}" dt="2022-11-24T06:11:58.693" v="257" actId="26606"/>
          <ac:grpSpMkLst>
            <pc:docMk/>
            <pc:sldMk cId="1982670525" sldId="274"/>
            <ac:grpSpMk id="89" creationId="{11CE155D-684B-4F5E-B835-C52765E310E7}"/>
          </ac:grpSpMkLst>
        </pc:grpChg>
        <pc:grpChg chg="add del">
          <ac:chgData name="김소희" userId="292a1162-0793-4577-a94d-2dae0dfa5995" providerId="ADAL" clId="{222CE3CF-EA8B-4007-AFEB-98858FC409E5}" dt="2022-11-24T06:12:12.730" v="259" actId="26606"/>
          <ac:grpSpMkLst>
            <pc:docMk/>
            <pc:sldMk cId="1982670525" sldId="274"/>
            <ac:grpSpMk id="96" creationId="{8FC90B1E-0223-4440-AF22-8F32F6F0C7D2}"/>
          </ac:grpSpMkLst>
        </pc:grpChg>
        <pc:grpChg chg="add del">
          <ac:chgData name="김소희" userId="292a1162-0793-4577-a94d-2dae0dfa5995" providerId="ADAL" clId="{222CE3CF-EA8B-4007-AFEB-98858FC409E5}" dt="2022-11-24T06:12:12.730" v="259" actId="26606"/>
          <ac:grpSpMkLst>
            <pc:docMk/>
            <pc:sldMk cId="1982670525" sldId="274"/>
            <ac:grpSpMk id="98" creationId="{11CE155D-684B-4F5E-B835-C52765E310E7}"/>
          </ac:grpSpMkLst>
        </pc:grpChg>
        <pc:picChg chg="add mod">
          <ac:chgData name="김소희" userId="292a1162-0793-4577-a94d-2dae0dfa5995" providerId="ADAL" clId="{222CE3CF-EA8B-4007-AFEB-98858FC409E5}" dt="2022-11-24T10:20:38.180" v="2353"/>
          <ac:picMkLst>
            <pc:docMk/>
            <pc:sldMk cId="1982670525" sldId="274"/>
            <ac:picMk id="4" creationId="{9FC45287-8242-9BF2-3CC4-7E4988C7E08A}"/>
          </ac:picMkLst>
        </pc:picChg>
        <pc:picChg chg="add del">
          <ac:chgData name="김소희" userId="292a1162-0793-4577-a94d-2dae0dfa5995" providerId="ADAL" clId="{222CE3CF-EA8B-4007-AFEB-98858FC409E5}" dt="2022-11-24T06:10:12.166" v="226" actId="26606"/>
          <ac:picMkLst>
            <pc:docMk/>
            <pc:sldMk cId="1982670525" sldId="274"/>
            <ac:picMk id="25" creationId="{160C0BD7-151B-A42E-76E5-51007314F452}"/>
          </ac:picMkLst>
        </pc:picChg>
        <pc:picChg chg="add del">
          <ac:chgData name="김소희" userId="292a1162-0793-4577-a94d-2dae0dfa5995" providerId="ADAL" clId="{222CE3CF-EA8B-4007-AFEB-98858FC409E5}" dt="2022-11-24T06:10:17.335" v="234" actId="26606"/>
          <ac:picMkLst>
            <pc:docMk/>
            <pc:sldMk cId="1982670525" sldId="274"/>
            <ac:picMk id="45" creationId="{151E7A62-CB9B-B762-6947-5E348F7DBB97}"/>
          </ac:picMkLst>
        </pc:picChg>
        <pc:picChg chg="add del mod">
          <ac:chgData name="김소희" userId="292a1162-0793-4577-a94d-2dae0dfa5995" providerId="ADAL" clId="{222CE3CF-EA8B-4007-AFEB-98858FC409E5}" dt="2022-11-24T06:12:13.477" v="260" actId="26606"/>
          <ac:picMkLst>
            <pc:docMk/>
            <pc:sldMk cId="1982670525" sldId="274"/>
            <ac:picMk id="56" creationId="{31A8C4C6-FA79-FCA7-9A9B-CD2D6B0E9CC8}"/>
          </ac:picMkLst>
        </pc:picChg>
        <pc:picChg chg="add del">
          <ac:chgData name="김소희" userId="292a1162-0793-4577-a94d-2dae0dfa5995" providerId="ADAL" clId="{222CE3CF-EA8B-4007-AFEB-98858FC409E5}" dt="2022-11-24T06:13:04.087" v="262" actId="26606"/>
          <ac:picMkLst>
            <pc:docMk/>
            <pc:sldMk cId="1982670525" sldId="274"/>
            <ac:picMk id="57" creationId="{5A113173-6B4D-C690-E3CD-508052319869}"/>
          </ac:picMkLst>
        </pc:picChg>
        <pc:picChg chg="add del">
          <ac:chgData name="김소희" userId="292a1162-0793-4577-a94d-2dae0dfa5995" providerId="ADAL" clId="{222CE3CF-EA8B-4007-AFEB-98858FC409E5}" dt="2022-11-24T06:11:01.443" v="243" actId="26606"/>
          <ac:picMkLst>
            <pc:docMk/>
            <pc:sldMk cId="1982670525" sldId="274"/>
            <ac:picMk id="58" creationId="{C63C8C15-308C-11EA-8879-54E68FF98BC0}"/>
          </ac:picMkLst>
        </pc:picChg>
        <pc:cxnChg chg="add del">
          <ac:chgData name="김소희" userId="292a1162-0793-4577-a94d-2dae0dfa5995" providerId="ADAL" clId="{222CE3CF-EA8B-4007-AFEB-98858FC409E5}" dt="2022-11-24T10:15:22.530" v="2304" actId="26606"/>
          <ac:cxnSpMkLst>
            <pc:docMk/>
            <pc:sldMk cId="1982670525" sldId="274"/>
            <ac:cxnSpMk id="83" creationId="{61F6FBC1-6409-4059-B87B-1BE513242FE6}"/>
          </ac:cxnSpMkLst>
        </pc:cxnChg>
        <pc:cxnChg chg="add del">
          <ac:chgData name="김소희" userId="292a1162-0793-4577-a94d-2dae0dfa5995" providerId="ADAL" clId="{222CE3CF-EA8B-4007-AFEB-98858FC409E5}" dt="2022-11-24T10:15:22.530" v="2304" actId="26606"/>
          <ac:cxnSpMkLst>
            <pc:docMk/>
            <pc:sldMk cId="1982670525" sldId="274"/>
            <ac:cxnSpMk id="84" creationId="{E6A98E26-C7DC-48E3-8F50-FBF7F3C50F4C}"/>
          </ac:cxnSpMkLst>
        </pc:cxnChg>
      </pc:sldChg>
      <pc:sldChg chg="del">
        <pc:chgData name="김소희" userId="292a1162-0793-4577-a94d-2dae0dfa5995" providerId="ADAL" clId="{222CE3CF-EA8B-4007-AFEB-98858FC409E5}" dt="2022-11-25T03:17:15.455" v="4943" actId="2696"/>
        <pc:sldMkLst>
          <pc:docMk/>
          <pc:sldMk cId="1943221426" sldId="275"/>
        </pc:sldMkLst>
      </pc:sldChg>
      <pc:sldChg chg="addSp modSp mod modShow modNotesTx">
        <pc:chgData name="김소희" userId="292a1162-0793-4577-a94d-2dae0dfa5995" providerId="ADAL" clId="{222CE3CF-EA8B-4007-AFEB-98858FC409E5}" dt="2022-11-25T03:23:34.937" v="5154" actId="14100"/>
        <pc:sldMkLst>
          <pc:docMk/>
          <pc:sldMk cId="3101960973" sldId="276"/>
        </pc:sldMkLst>
        <pc:spChg chg="add mod">
          <ac:chgData name="김소희" userId="292a1162-0793-4577-a94d-2dae0dfa5995" providerId="ADAL" clId="{222CE3CF-EA8B-4007-AFEB-98858FC409E5}" dt="2022-11-25T03:21:50.420" v="5106"/>
          <ac:spMkLst>
            <pc:docMk/>
            <pc:sldMk cId="3101960973" sldId="276"/>
            <ac:spMk id="3" creationId="{B1ADBB3D-D293-A1A5-3674-76D249BD3ACA}"/>
          </ac:spMkLst>
        </pc:spChg>
        <pc:spChg chg="mod">
          <ac:chgData name="김소희" userId="292a1162-0793-4577-a94d-2dae0dfa5995" providerId="ADAL" clId="{222CE3CF-EA8B-4007-AFEB-98858FC409E5}" dt="2022-11-25T03:22:13.325" v="5110" actId="164"/>
          <ac:spMkLst>
            <pc:docMk/>
            <pc:sldMk cId="3101960973" sldId="276"/>
            <ac:spMk id="8" creationId="{3BFAAFC2-C393-1318-55F1-1652740E1E26}"/>
          </ac:spMkLst>
        </pc:spChg>
        <pc:spChg chg="mod">
          <ac:chgData name="김소희" userId="292a1162-0793-4577-a94d-2dae0dfa5995" providerId="ADAL" clId="{222CE3CF-EA8B-4007-AFEB-98858FC409E5}" dt="2022-11-25T03:22:13.325" v="5110" actId="164"/>
          <ac:spMkLst>
            <pc:docMk/>
            <pc:sldMk cId="3101960973" sldId="276"/>
            <ac:spMk id="10" creationId="{A44840FD-B047-3415-E615-E7D9E5EF6035}"/>
          </ac:spMkLst>
        </pc:spChg>
        <pc:spChg chg="mod">
          <ac:chgData name="김소희" userId="292a1162-0793-4577-a94d-2dae0dfa5995" providerId="ADAL" clId="{222CE3CF-EA8B-4007-AFEB-98858FC409E5}" dt="2022-11-25T03:22:42.406" v="5141" actId="1076"/>
          <ac:spMkLst>
            <pc:docMk/>
            <pc:sldMk cId="3101960973" sldId="276"/>
            <ac:spMk id="11" creationId="{E4C6515E-6A1B-DBC3-BE77-9018F93233BD}"/>
          </ac:spMkLst>
        </pc:spChg>
        <pc:spChg chg="mod">
          <ac:chgData name="김소희" userId="292a1162-0793-4577-a94d-2dae0dfa5995" providerId="ADAL" clId="{222CE3CF-EA8B-4007-AFEB-98858FC409E5}" dt="2022-11-25T03:22:04.376" v="5107" actId="1076"/>
          <ac:spMkLst>
            <pc:docMk/>
            <pc:sldMk cId="3101960973" sldId="276"/>
            <ac:spMk id="14" creationId="{E89E35C5-CDC5-E213-E030-34717EFA3209}"/>
          </ac:spMkLst>
        </pc:spChg>
        <pc:spChg chg="mod">
          <ac:chgData name="김소희" userId="292a1162-0793-4577-a94d-2dae0dfa5995" providerId="ADAL" clId="{222CE3CF-EA8B-4007-AFEB-98858FC409E5}" dt="2022-11-25T03:22:51.263" v="5142" actId="1076"/>
          <ac:spMkLst>
            <pc:docMk/>
            <pc:sldMk cId="3101960973" sldId="276"/>
            <ac:spMk id="15" creationId="{8D930912-89D0-1463-E935-699E3D0E262D}"/>
          </ac:spMkLst>
        </pc:spChg>
        <pc:spChg chg="mod">
          <ac:chgData name="김소희" userId="292a1162-0793-4577-a94d-2dae0dfa5995" providerId="ADAL" clId="{222CE3CF-EA8B-4007-AFEB-98858FC409E5}" dt="2022-11-25T03:22:58.136" v="5143" actId="164"/>
          <ac:spMkLst>
            <pc:docMk/>
            <pc:sldMk cId="3101960973" sldId="276"/>
            <ac:spMk id="17" creationId="{E99EF0D5-E6E0-BE23-A763-BD4C3DDE6434}"/>
          </ac:spMkLst>
        </pc:spChg>
        <pc:spChg chg="mod">
          <ac:chgData name="김소희" userId="292a1162-0793-4577-a94d-2dae0dfa5995" providerId="ADAL" clId="{222CE3CF-EA8B-4007-AFEB-98858FC409E5}" dt="2022-11-25T03:23:34.937" v="5154" actId="14100"/>
          <ac:spMkLst>
            <pc:docMk/>
            <pc:sldMk cId="3101960973" sldId="276"/>
            <ac:spMk id="18" creationId="{7A35343B-4E3F-F8A2-908F-D28E89C1C95C}"/>
          </ac:spMkLst>
        </pc:spChg>
        <pc:grpChg chg="add mod">
          <ac:chgData name="김소희" userId="292a1162-0793-4577-a94d-2dae0dfa5995" providerId="ADAL" clId="{222CE3CF-EA8B-4007-AFEB-98858FC409E5}" dt="2022-11-25T03:22:17.134" v="5130" actId="1037"/>
          <ac:grpSpMkLst>
            <pc:docMk/>
            <pc:sldMk cId="3101960973" sldId="276"/>
            <ac:grpSpMk id="4" creationId="{7950F95C-F753-F0FA-4491-74A0C0533876}"/>
          </ac:grpSpMkLst>
        </pc:grpChg>
        <pc:grpChg chg="add mod">
          <ac:chgData name="김소희" userId="292a1162-0793-4577-a94d-2dae0dfa5995" providerId="ADAL" clId="{222CE3CF-EA8B-4007-AFEB-98858FC409E5}" dt="2022-11-25T03:23:21.887" v="5150" actId="1076"/>
          <ac:grpSpMkLst>
            <pc:docMk/>
            <pc:sldMk cId="3101960973" sldId="276"/>
            <ac:grpSpMk id="5" creationId="{A0933449-6F49-52F2-3102-77BC9E53D401}"/>
          </ac:grpSpMkLst>
        </pc:grpChg>
        <pc:picChg chg="mod">
          <ac:chgData name="김소희" userId="292a1162-0793-4577-a94d-2dae0dfa5995" providerId="ADAL" clId="{222CE3CF-EA8B-4007-AFEB-98858FC409E5}" dt="2022-11-25T03:22:13.325" v="5110" actId="164"/>
          <ac:picMkLst>
            <pc:docMk/>
            <pc:sldMk cId="3101960973" sldId="276"/>
            <ac:picMk id="7" creationId="{66570E45-0B89-3E19-4B27-7F32E857FC02}"/>
          </ac:picMkLst>
        </pc:picChg>
        <pc:picChg chg="mod">
          <ac:chgData name="김소희" userId="292a1162-0793-4577-a94d-2dae0dfa5995" providerId="ADAL" clId="{222CE3CF-EA8B-4007-AFEB-98858FC409E5}" dt="2022-11-25T03:22:58.136" v="5143" actId="164"/>
          <ac:picMkLst>
            <pc:docMk/>
            <pc:sldMk cId="3101960973" sldId="276"/>
            <ac:picMk id="12" creationId="{F722584A-E6D6-C0F2-949D-4F622A3ECFB5}"/>
          </ac:picMkLst>
        </pc:picChg>
      </pc:sldChg>
      <pc:sldMasterChg chg="modSldLayout">
        <pc:chgData name="김소희" userId="292a1162-0793-4577-a94d-2dae0dfa5995" providerId="ADAL" clId="{222CE3CF-EA8B-4007-AFEB-98858FC409E5}" dt="2022-11-25T03:21:29.690" v="5103" actId="20577"/>
        <pc:sldMasterMkLst>
          <pc:docMk/>
          <pc:sldMasterMk cId="3910064173" sldId="2147483648"/>
        </pc:sldMasterMkLst>
        <pc:sldLayoutChg chg="addSp modSp mod">
          <pc:chgData name="김소희" userId="292a1162-0793-4577-a94d-2dae0dfa5995" providerId="ADAL" clId="{222CE3CF-EA8B-4007-AFEB-98858FC409E5}" dt="2022-11-25T03:21:29.690" v="5103" actId="20577"/>
          <pc:sldLayoutMkLst>
            <pc:docMk/>
            <pc:sldMasterMk cId="3910064173" sldId="2147483648"/>
            <pc:sldLayoutMk cId="2993821319" sldId="2147483650"/>
          </pc:sldLayoutMkLst>
          <pc:spChg chg="add mod ord">
            <ac:chgData name="김소희" userId="292a1162-0793-4577-a94d-2dae0dfa5995" providerId="ADAL" clId="{222CE3CF-EA8B-4007-AFEB-98858FC409E5}" dt="2022-11-24T06:14:56.577" v="281" actId="207"/>
            <ac:spMkLst>
              <pc:docMk/>
              <pc:sldMasterMk cId="3910064173" sldId="2147483648"/>
              <pc:sldLayoutMk cId="2993821319" sldId="2147483650"/>
              <ac:spMk id="6" creationId="{CA947BA5-C77A-94C3-648C-8C28D9D66960}"/>
            </ac:spMkLst>
          </pc:spChg>
          <pc:spChg chg="mod">
            <ac:chgData name="김소희" userId="292a1162-0793-4577-a94d-2dae0dfa5995" providerId="ADAL" clId="{222CE3CF-EA8B-4007-AFEB-98858FC409E5}" dt="2022-11-25T03:21:29.690" v="5103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5D6952A2-A668-4229-BD21-1186DFC166DD}"/>
    <pc:docChg chg="addSld modSld">
      <pc:chgData name="김소희" userId="292a1162-0793-4577-a94d-2dae0dfa5995" providerId="ADAL" clId="{5D6952A2-A668-4229-BD21-1186DFC166DD}" dt="2022-10-31T08:47:21.159" v="2"/>
      <pc:docMkLst>
        <pc:docMk/>
      </pc:docMkLst>
      <pc:sldChg chg="add">
        <pc:chgData name="김소희" userId="292a1162-0793-4577-a94d-2dae0dfa5995" providerId="ADAL" clId="{5D6952A2-A668-4229-BD21-1186DFC166DD}" dt="2022-10-31T08:47:21.159" v="2"/>
        <pc:sldMkLst>
          <pc:docMk/>
          <pc:sldMk cId="3685255024" sldId="268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2469761216" sldId="269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1001211680" sldId="270"/>
        </pc:sldMkLst>
      </pc:sldChg>
      <pc:sldChg chg="add mod modShow">
        <pc:chgData name="김소희" userId="292a1162-0793-4577-a94d-2dae0dfa5995" providerId="ADAL" clId="{5D6952A2-A668-4229-BD21-1186DFC166DD}" dt="2022-10-31T08:46:32.509" v="1" actId="729"/>
        <pc:sldMkLst>
          <pc:docMk/>
          <pc:sldMk cId="3101960973" sldId="276"/>
        </pc:sldMkLst>
      </pc:sldChg>
    </pc:docChg>
  </pc:docChgLst>
  <pc:docChgLst>
    <pc:chgData name="김소희 에너지AI트랙/" userId="292a1162-0793-4577-a94d-2dae0dfa5995" providerId="ADAL" clId="{AEC3F07D-585E-4C11-B64C-50F12F9F4E49}"/>
    <pc:docChg chg="undo custSel addSld delSld modSld modMainMaster">
      <pc:chgData name="김소희 에너지AI트랙/" userId="292a1162-0793-4577-a94d-2dae0dfa5995" providerId="ADAL" clId="{AEC3F07D-585E-4C11-B64C-50F12F9F4E49}" dt="2022-06-27T09:54:01.423" v="5699"/>
      <pc:docMkLst>
        <pc:docMk/>
      </pc:docMkLst>
      <pc:sldChg chg="addSp modSp new mod">
        <pc:chgData name="김소희 에너지AI트랙/" userId="292a1162-0793-4577-a94d-2dae0dfa5995" providerId="ADAL" clId="{AEC3F07D-585E-4C11-B64C-50F12F9F4E49}" dt="2022-06-27T06:21:18.795" v="836" actId="1076"/>
        <pc:sldMkLst>
          <pc:docMk/>
          <pc:sldMk cId="158654813" sldId="256"/>
        </pc:sldMkLst>
        <pc:spChg chg="mod">
          <ac:chgData name="김소희 에너지AI트랙/" userId="292a1162-0793-4577-a94d-2dae0dfa5995" providerId="ADAL" clId="{AEC3F07D-585E-4C11-B64C-50F12F9F4E49}" dt="2022-06-27T06:21:10.913" v="833" actId="1076"/>
          <ac:spMkLst>
            <pc:docMk/>
            <pc:sldMk cId="158654813" sldId="256"/>
            <ac:spMk id="2" creationId="{D42C8D01-1348-904F-A28E-FB1F05F50B66}"/>
          </ac:spMkLst>
        </pc:spChg>
        <pc:spChg chg="mod">
          <ac:chgData name="김소희 에너지AI트랙/" userId="292a1162-0793-4577-a94d-2dae0dfa5995" providerId="ADAL" clId="{AEC3F07D-585E-4C11-B64C-50F12F9F4E49}" dt="2022-06-27T06:21:18.795" v="836" actId="1076"/>
          <ac:spMkLst>
            <pc:docMk/>
            <pc:sldMk cId="158654813" sldId="256"/>
            <ac:spMk id="3" creationId="{BB4F0E0A-8459-60AB-4DBF-FC43E9161C10}"/>
          </ac:spMkLst>
        </pc:spChg>
        <pc:spChg chg="add mod">
          <ac:chgData name="김소희 에너지AI트랙/" userId="292a1162-0793-4577-a94d-2dae0dfa5995" providerId="ADAL" clId="{AEC3F07D-585E-4C11-B64C-50F12F9F4E49}" dt="2022-06-27T06:21:13.404" v="834" actId="1076"/>
          <ac:spMkLst>
            <pc:docMk/>
            <pc:sldMk cId="158654813" sldId="256"/>
            <ac:spMk id="5" creationId="{433B89A1-AC33-8D2C-470E-70698F2016E8}"/>
          </ac:spMkLst>
        </pc:spChg>
      </pc:sldChg>
      <pc:sldChg chg="addSp delSp modSp new mod">
        <pc:chgData name="김소희 에너지AI트랙/" userId="292a1162-0793-4577-a94d-2dae0dfa5995" providerId="ADAL" clId="{AEC3F07D-585E-4C11-B64C-50F12F9F4E49}" dt="2022-06-27T07:55:46.928" v="3571" actId="1076"/>
        <pc:sldMkLst>
          <pc:docMk/>
          <pc:sldMk cId="1064256564" sldId="257"/>
        </pc:sldMkLst>
        <pc:spChg chg="mod">
          <ac:chgData name="김소희 에너지AI트랙/" userId="292a1162-0793-4577-a94d-2dae0dfa5995" providerId="ADAL" clId="{AEC3F07D-585E-4C11-B64C-50F12F9F4E49}" dt="2022-06-27T05:29:23.416" v="182" actId="1076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 에너지AI트랙/" userId="292a1162-0793-4577-a94d-2dae0dfa5995" providerId="ADAL" clId="{AEC3F07D-585E-4C11-B64C-50F12F9F4E49}" dt="2022-06-27T05:29:02.173" v="177" actId="478"/>
          <ac:spMkLst>
            <pc:docMk/>
            <pc:sldMk cId="1064256564" sldId="257"/>
            <ac:spMk id="3" creationId="{B1FA146F-24B7-A580-05EE-22C86DBCEC23}"/>
          </ac:spMkLst>
        </pc:spChg>
        <pc:spChg chg="add mod">
          <ac:chgData name="김소희 에너지AI트랙/" userId="292a1162-0793-4577-a94d-2dae0dfa5995" providerId="ADAL" clId="{AEC3F07D-585E-4C11-B64C-50F12F9F4E49}" dt="2022-06-27T07:55:45.359" v="3570" actId="1076"/>
          <ac:spMkLst>
            <pc:docMk/>
            <pc:sldMk cId="1064256564" sldId="257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5:46.928" v="3571" actId="1076"/>
          <ac:spMkLst>
            <pc:docMk/>
            <pc:sldMk cId="1064256564" sldId="257"/>
            <ac:spMk id="8" creationId="{91C6AC31-B2E0-521A-F2DE-468A37F39761}"/>
          </ac:spMkLst>
        </pc:spChg>
        <pc:spChg chg="add mod">
          <ac:chgData name="김소희 에너지AI트랙/" userId="292a1162-0793-4577-a94d-2dae0dfa5995" providerId="ADAL" clId="{AEC3F07D-585E-4C11-B64C-50F12F9F4E49}" dt="2022-06-27T06:19:50.480" v="818" actId="20577"/>
          <ac:spMkLst>
            <pc:docMk/>
            <pc:sldMk cId="1064256564" sldId="257"/>
            <ac:spMk id="9" creationId="{4E262F7D-1CD2-9678-413C-EB257F68A044}"/>
          </ac:spMkLst>
        </pc:spChg>
        <pc:spChg chg="add del mod">
          <ac:chgData name="김소희 에너지AI트랙/" userId="292a1162-0793-4577-a94d-2dae0dfa5995" providerId="ADAL" clId="{AEC3F07D-585E-4C11-B64C-50F12F9F4E49}" dt="2022-06-27T07:04:44.891" v="2251" actId="478"/>
          <ac:spMkLst>
            <pc:docMk/>
            <pc:sldMk cId="1064256564" sldId="257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03:57.862" v="2243" actId="478"/>
          <ac:spMkLst>
            <pc:docMk/>
            <pc:sldMk cId="1064256564" sldId="257"/>
            <ac:spMk id="11" creationId="{5F356C51-9FD2-D837-54CD-BFB704129977}"/>
          </ac:spMkLst>
        </pc:spChg>
        <pc:picChg chg="add mod">
          <ac:chgData name="김소희 에너지AI트랙/" userId="292a1162-0793-4577-a94d-2dae0dfa5995" providerId="ADAL" clId="{AEC3F07D-585E-4C11-B64C-50F12F9F4E49}" dt="2022-06-27T07:08:09.135" v="2290" actId="1076"/>
          <ac:picMkLst>
            <pc:docMk/>
            <pc:sldMk cId="1064256564" sldId="257"/>
            <ac:picMk id="5" creationId="{2DE9C815-6CE5-8E3C-3EBE-340B1B74CE35}"/>
          </ac:picMkLst>
        </pc:picChg>
      </pc:sldChg>
      <pc:sldChg chg="addSp delSp modSp add mod modNotesTx">
        <pc:chgData name="김소희 에너지AI트랙/" userId="292a1162-0793-4577-a94d-2dae0dfa5995" providerId="ADAL" clId="{AEC3F07D-585E-4C11-B64C-50F12F9F4E49}" dt="2022-06-27T07:54:29.924" v="3566" actId="1076"/>
        <pc:sldMkLst>
          <pc:docMk/>
          <pc:sldMk cId="2333766318" sldId="258"/>
        </pc:sldMkLst>
        <pc:spChg chg="del mod">
          <ac:chgData name="김소희 에너지AI트랙/" userId="292a1162-0793-4577-a94d-2dae0dfa5995" providerId="ADAL" clId="{AEC3F07D-585E-4C11-B64C-50F12F9F4E49}" dt="2022-06-27T07:03:11.888" v="2207" actId="478"/>
          <ac:spMkLst>
            <pc:docMk/>
            <pc:sldMk cId="2333766318" sldId="258"/>
            <ac:spMk id="6" creationId="{2188782E-44BF-062E-224B-C021A5C826FC}"/>
          </ac:spMkLst>
        </pc:spChg>
        <pc:spChg chg="del">
          <ac:chgData name="김소희 에너지AI트랙/" userId="292a1162-0793-4577-a94d-2dae0dfa5995" providerId="ADAL" clId="{AEC3F07D-585E-4C11-B64C-50F12F9F4E49}" dt="2022-06-27T06:49:37.877" v="1326" actId="478"/>
          <ac:spMkLst>
            <pc:docMk/>
            <pc:sldMk cId="2333766318" sldId="258"/>
            <ac:spMk id="8" creationId="{91C6AC31-B2E0-521A-F2DE-468A37F39761}"/>
          </ac:spMkLst>
        </pc:spChg>
        <pc:spChg chg="del mod">
          <ac:chgData name="김소희 에너지AI트랙/" userId="292a1162-0793-4577-a94d-2dae0dfa5995" providerId="ADAL" clId="{AEC3F07D-585E-4C11-B64C-50F12F9F4E49}" dt="2022-06-27T07:03:11.094" v="2206" actId="478"/>
          <ac:spMkLst>
            <pc:docMk/>
            <pc:sldMk cId="2333766318" sldId="258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6:49:40.406" v="1328" actId="478"/>
          <ac:spMkLst>
            <pc:docMk/>
            <pc:sldMk cId="2333766318" sldId="258"/>
            <ac:spMk id="11" creationId="{5F356C51-9FD2-D837-54CD-BFB704129977}"/>
          </ac:spMkLst>
        </pc:spChg>
        <pc:spChg chg="add mod">
          <ac:chgData name="김소희 에너지AI트랙/" userId="292a1162-0793-4577-a94d-2dae0dfa5995" providerId="ADAL" clId="{AEC3F07D-585E-4C11-B64C-50F12F9F4E49}" dt="2022-06-27T07:29:33.972" v="2647" actId="1076"/>
          <ac:spMkLst>
            <pc:docMk/>
            <pc:sldMk cId="2333766318" sldId="258"/>
            <ac:spMk id="12" creationId="{BFD1037E-AB71-8143-1B32-BD93763C1DE4}"/>
          </ac:spMkLst>
        </pc:spChg>
        <pc:spChg chg="add mod">
          <ac:chgData name="김소희 에너지AI트랙/" userId="292a1162-0793-4577-a94d-2dae0dfa5995" providerId="ADAL" clId="{AEC3F07D-585E-4C11-B64C-50F12F9F4E49}" dt="2022-06-27T07:54:29.924" v="3566" actId="1076"/>
          <ac:spMkLst>
            <pc:docMk/>
            <pc:sldMk cId="2333766318" sldId="258"/>
            <ac:spMk id="13" creationId="{8D539230-0272-4929-4907-E1C00F74B12E}"/>
          </ac:spMkLst>
        </pc:spChg>
        <pc:picChg chg="del">
          <ac:chgData name="김소희 에너지AI트랙/" userId="292a1162-0793-4577-a94d-2dae0dfa5995" providerId="ADAL" clId="{AEC3F07D-585E-4C11-B64C-50F12F9F4E49}" dt="2022-06-27T06:49:30.395" v="1321" actId="478"/>
          <ac:picMkLst>
            <pc:docMk/>
            <pc:sldMk cId="2333766318" sldId="258"/>
            <ac:picMk id="5" creationId="{2DE9C815-6CE5-8E3C-3EBE-340B1B74CE35}"/>
          </ac:picMkLst>
        </pc:picChg>
        <pc:picChg chg="add mod">
          <ac:chgData name="김소희 에너지AI트랙/" userId="292a1162-0793-4577-a94d-2dae0dfa5995" providerId="ADAL" clId="{AEC3F07D-585E-4C11-B64C-50F12F9F4E49}" dt="2022-06-27T07:15:49.520" v="2352" actId="1076"/>
          <ac:picMkLst>
            <pc:docMk/>
            <pc:sldMk cId="2333766318" sldId="258"/>
            <ac:picMk id="1026" creationId="{3198269D-DA4E-1416-BF10-A6FDB2B3ADC6}"/>
          </ac:picMkLst>
        </pc:picChg>
        <pc:picChg chg="add mod">
          <ac:chgData name="김소희 에너지AI트랙/" userId="292a1162-0793-4577-a94d-2dae0dfa5995" providerId="ADAL" clId="{AEC3F07D-585E-4C11-B64C-50F12F9F4E49}" dt="2022-06-27T07:07:33.180" v="2279" actId="1076"/>
          <ac:picMkLst>
            <pc:docMk/>
            <pc:sldMk cId="2333766318" sldId="258"/>
            <ac:picMk id="1028" creationId="{FADCCCF7-F539-C90E-DC41-D7D9942B3693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29:39.566" v="2649" actId="1076"/>
        <pc:sldMkLst>
          <pc:docMk/>
          <pc:sldMk cId="2604174584" sldId="259"/>
        </pc:sldMkLst>
        <pc:spChg chg="mod">
          <ac:chgData name="김소희 에너지AI트랙/" userId="292a1162-0793-4577-a94d-2dae0dfa5995" providerId="ADAL" clId="{AEC3F07D-585E-4C11-B64C-50F12F9F4E49}" dt="2022-06-27T07:29:39.566" v="2649" actId="1076"/>
          <ac:spMkLst>
            <pc:docMk/>
            <pc:sldMk cId="2604174584" sldId="259"/>
            <ac:spMk id="6" creationId="{2188782E-44BF-062E-224B-C021A5C826FC}"/>
          </ac:spMkLst>
        </pc:spChg>
        <pc:spChg chg="mod">
          <ac:chgData name="김소희 에너지AI트랙/" userId="292a1162-0793-4577-a94d-2dae0dfa5995" providerId="ADAL" clId="{AEC3F07D-585E-4C11-B64C-50F12F9F4E49}" dt="2022-06-27T07:29:38.187" v="2648" actId="1076"/>
          <ac:spMkLst>
            <pc:docMk/>
            <pc:sldMk cId="2604174584" sldId="259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02:20.726" v="2201" actId="478"/>
          <ac:spMkLst>
            <pc:docMk/>
            <pc:sldMk cId="2604174584" sldId="259"/>
            <ac:spMk id="12" creationId="{BFD1037E-AB71-8143-1B32-BD93763C1DE4}"/>
          </ac:spMkLst>
        </pc:spChg>
        <pc:picChg chg="add mod">
          <ac:chgData name="김소희 에너지AI트랙/" userId="292a1162-0793-4577-a94d-2dae0dfa5995" providerId="ADAL" clId="{AEC3F07D-585E-4C11-B64C-50F12F9F4E49}" dt="2022-06-27T07:10:26.798" v="2309" actId="1076"/>
          <ac:picMkLst>
            <pc:docMk/>
            <pc:sldMk cId="2604174584" sldId="259"/>
            <ac:picMk id="4" creationId="{07D60D6D-C379-43F5-3D10-6F1509CE782D}"/>
          </ac:picMkLst>
        </pc:picChg>
        <pc:picChg chg="del">
          <ac:chgData name="김소희 에너지AI트랙/" userId="292a1162-0793-4577-a94d-2dae0dfa5995" providerId="ADAL" clId="{AEC3F07D-585E-4C11-B64C-50F12F9F4E49}" dt="2022-06-27T07:02:19.278" v="2200" actId="478"/>
          <ac:picMkLst>
            <pc:docMk/>
            <pc:sldMk cId="2604174584" sldId="259"/>
            <ac:picMk id="1026" creationId="{3198269D-DA4E-1416-BF10-A6FDB2B3ADC6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57:09.934" v="3584" actId="207"/>
        <pc:sldMkLst>
          <pc:docMk/>
          <pc:sldMk cId="3873793756" sldId="260"/>
        </pc:sldMkLst>
        <pc:spChg chg="mod">
          <ac:chgData name="김소희 에너지AI트랙/" userId="292a1162-0793-4577-a94d-2dae0dfa5995" providerId="ADAL" clId="{AEC3F07D-585E-4C11-B64C-50F12F9F4E49}" dt="2022-06-27T07:36:42.867" v="3066" actId="115"/>
          <ac:spMkLst>
            <pc:docMk/>
            <pc:sldMk cId="3873793756" sldId="260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19:37.847" v="2428" actId="478"/>
          <ac:spMkLst>
            <pc:docMk/>
            <pc:sldMk cId="3873793756" sldId="260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7:09.934" v="3584" actId="207"/>
          <ac:spMkLst>
            <pc:docMk/>
            <pc:sldMk cId="3873793756" sldId="260"/>
            <ac:spMk id="8" creationId="{BB4557DF-4D07-3EC3-4108-1FDCA0408974}"/>
          </ac:spMkLst>
        </pc:spChg>
        <pc:spChg chg="mod">
          <ac:chgData name="김소희 에너지AI트랙/" userId="292a1162-0793-4577-a94d-2dae0dfa5995" providerId="ADAL" clId="{AEC3F07D-585E-4C11-B64C-50F12F9F4E49}" dt="2022-06-27T07:38:56.653" v="3108" actId="1076"/>
          <ac:spMkLst>
            <pc:docMk/>
            <pc:sldMk cId="3873793756" sldId="260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29:04.201" v="2642" actId="478"/>
          <ac:spMkLst>
            <pc:docMk/>
            <pc:sldMk cId="3873793756" sldId="260"/>
            <ac:spMk id="11" creationId="{FAE6D89A-1C46-85CF-1989-26CE8A28E9B3}"/>
          </ac:spMkLst>
        </pc:spChg>
        <pc:spChg chg="add mod">
          <ac:chgData name="김소희 에너지AI트랙/" userId="292a1162-0793-4577-a94d-2dae0dfa5995" providerId="ADAL" clId="{AEC3F07D-585E-4C11-B64C-50F12F9F4E49}" dt="2022-06-27T07:54:42.292" v="3569" actId="1076"/>
          <ac:spMkLst>
            <pc:docMk/>
            <pc:sldMk cId="3873793756" sldId="260"/>
            <ac:spMk id="12" creationId="{28E0CF22-583B-45ED-86C4-523B09AB5462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7" creationId="{AD0D7A1B-1AB7-C0F1-26A3-0D134E0AA08C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9" creationId="{64C8B3DB-A048-F218-AF1B-776428F498E5}"/>
          </ac:spMkLst>
        </pc:spChg>
        <pc:spChg chg="add del mod">
          <ac:chgData name="김소희 에너지AI트랙/" userId="292a1162-0793-4577-a94d-2dae0dfa5995" providerId="ADAL" clId="{AEC3F07D-585E-4C11-B64C-50F12F9F4E49}" dt="2022-06-27T07:39:35.387" v="3125"/>
          <ac:spMkLst>
            <pc:docMk/>
            <pc:sldMk cId="3873793756" sldId="260"/>
            <ac:spMk id="20" creationId="{434054D2-E5AE-8E1A-51AB-316DC56BC210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2" creationId="{D771F8C4-0213-83FF-366E-253EA2CE11A1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6:54.090" v="3583" actId="1076"/>
          <ac:spMkLst>
            <pc:docMk/>
            <pc:sldMk cId="3873793756" sldId="260"/>
            <ac:spMk id="25" creationId="{577EE87B-35AD-793D-C719-F87F3064E0A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6" creationId="{D5EED59D-8446-F45F-E936-0EF82F4B6F9D}"/>
          </ac:spMkLst>
        </pc:spChg>
        <pc:picChg chg="del">
          <ac:chgData name="김소희 에너지AI트랙/" userId="292a1162-0793-4577-a94d-2dae0dfa5995" providerId="ADAL" clId="{AEC3F07D-585E-4C11-B64C-50F12F9F4E49}" dt="2022-06-27T07:18:50.413" v="2422" actId="478"/>
          <ac:picMkLst>
            <pc:docMk/>
            <pc:sldMk cId="3873793756" sldId="260"/>
            <ac:picMk id="4" creationId="{07D60D6D-C379-43F5-3D10-6F1509CE782D}"/>
          </ac:picMkLst>
        </pc:picChg>
        <pc:picChg chg="add mod">
          <ac:chgData name="김소희 에너지AI트랙/" userId="292a1162-0793-4577-a94d-2dae0dfa5995" providerId="ADAL" clId="{AEC3F07D-585E-4C11-B64C-50F12F9F4E49}" dt="2022-06-27T07:29:46.969" v="2650" actId="1076"/>
          <ac:picMkLst>
            <pc:docMk/>
            <pc:sldMk cId="3873793756" sldId="260"/>
            <ac:picMk id="7" creationId="{84D34C48-84D2-0163-E144-E61A07E2BC24}"/>
          </ac:picMkLst>
        </pc:picChg>
        <pc:picChg chg="add mod">
          <ac:chgData name="김소희 에너지AI트랙/" userId="292a1162-0793-4577-a94d-2dae0dfa5995" providerId="ADAL" clId="{AEC3F07D-585E-4C11-B64C-50F12F9F4E49}" dt="2022-06-27T07:54:37.961" v="3568" actId="1036"/>
          <ac:picMkLst>
            <pc:docMk/>
            <pc:sldMk cId="3873793756" sldId="260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3" creationId="{AF0FDAC8-9D26-9E12-5B9B-709D25E6E4D4}"/>
          </ac:cxnSpMkLst>
        </pc:cxn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8" creationId="{CC2D4388-9764-CF06-434D-1A9224CABC89}"/>
          </ac:cxnSpMkLst>
        </pc:cxnChg>
        <pc:cxnChg chg="add del mod">
          <ac:chgData name="김소희 에너지AI트랙/" userId="292a1162-0793-4577-a94d-2dae0dfa5995" providerId="ADAL" clId="{AEC3F07D-585E-4C11-B64C-50F12F9F4E49}" dt="2022-06-27T07:39:35.387" v="3125"/>
          <ac:cxnSpMkLst>
            <pc:docMk/>
            <pc:sldMk cId="3873793756" sldId="260"/>
            <ac:cxnSpMk id="21" creationId="{33BF405E-182B-73D2-970A-257178CD4331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7:52:12.088" v="3541" actId="1076"/>
        <pc:sldMkLst>
          <pc:docMk/>
          <pc:sldMk cId="296142982" sldId="261"/>
        </pc:sldMkLst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8" creationId="{BB4557DF-4D07-3EC3-4108-1FDCA0408974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2" creationId="{28E0CF22-583B-45ED-86C4-523B09AB5462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7" creationId="{AD0D7A1B-1AB7-C0F1-26A3-0D134E0AA08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9" creationId="{64C8B3DB-A048-F218-AF1B-776428F498E5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0" creationId="{6BB28C82-718E-B1F1-E8B9-CFECA3D6C40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2" creationId="{D771F8C4-0213-83FF-366E-253EA2CE11A1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4" creationId="{FF8E2967-8C3B-BF01-C049-477F419CF2F8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6" creationId="{E87AE9CF-1207-7109-DCC3-94E13B8BEE6B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9" creationId="{E775E3BA-D87C-4E8A-4015-00F7394DEA30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7:52:12.088" v="3541" actId="1076"/>
          <ac:spMkLst>
            <pc:docMk/>
            <pc:sldMk cId="296142982" sldId="261"/>
            <ac:spMk id="32" creationId="{29A87124-AABD-A9A4-BE49-19EC785F17CA}"/>
          </ac:spMkLst>
        </pc:spChg>
        <pc:picChg chg="add mod">
          <ac:chgData name="김소희 에너지AI트랙/" userId="292a1162-0793-4577-a94d-2dae0dfa5995" providerId="ADAL" clId="{AEC3F07D-585E-4C11-B64C-50F12F9F4E49}" dt="2022-06-27T07:52:04.057" v="3536" actId="1076"/>
          <ac:picMkLst>
            <pc:docMk/>
            <pc:sldMk cId="296142982" sldId="261"/>
            <ac:picMk id="5" creationId="{CDFAD30B-2BFC-C344-CFB0-20789389B879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7" creationId="{84D34C48-84D2-0163-E144-E61A07E2BC24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11" creationId="{0E9490B0-DDB7-D3DF-A246-92972C780DBE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3" creationId="{AF0FDAC8-9D26-9E12-5B9B-709D25E6E4D4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8" creationId="{CC2D4388-9764-CF06-434D-1A9224CABC89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5" creationId="{3E8EF958-A3C9-A45D-A13F-8352546C3F0E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7" creationId="{D18CEE95-2D1F-ECED-6DDB-9FE058C54645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24:21.541" v="4759"/>
        <pc:sldMkLst>
          <pc:docMk/>
          <pc:sldMk cId="266497659" sldId="262"/>
        </pc:sldMkLst>
        <pc:spChg chg="mod">
          <ac:chgData name="김소희 에너지AI트랙/" userId="292a1162-0793-4577-a94d-2dae0dfa5995" providerId="ADAL" clId="{AEC3F07D-585E-4C11-B64C-50F12F9F4E49}" dt="2022-06-27T07:57:59.438" v="3637" actId="20577"/>
          <ac:spMkLst>
            <pc:docMk/>
            <pc:sldMk cId="266497659" sldId="262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0" creationId="{6BB28C82-718E-B1F1-E8B9-CFECA3D6C40C}"/>
          </ac:spMkLst>
        </pc:spChg>
        <pc:spChg chg="add mod">
          <ac:chgData name="김소희 에너지AI트랙/" userId="292a1162-0793-4577-a94d-2dae0dfa5995" providerId="ADAL" clId="{AEC3F07D-585E-4C11-B64C-50F12F9F4E49}" dt="2022-06-27T09:01:14.557" v="4627" actId="113"/>
          <ac:spMkLst>
            <pc:docMk/>
            <pc:sldMk cId="266497659" sldId="262"/>
            <ac:spMk id="22" creationId="{6722C438-3A22-A767-400A-51A5B65D0577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4" creationId="{FF8E2967-8C3B-BF01-C049-477F419CF2F8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6" creationId="{E87AE9CF-1207-7109-DCC3-94E13B8BEE6B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9" creationId="{E775E3BA-D87C-4E8A-4015-00F7394DEA30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8:39:21.762" v="4142" actId="113"/>
          <ac:spMkLst>
            <pc:docMk/>
            <pc:sldMk cId="266497659" sldId="262"/>
            <ac:spMk id="31" creationId="{1BAE550A-3E9C-9EF0-0071-495C79A182FB}"/>
          </ac:spMkLst>
        </pc:spChg>
        <pc:spChg chg="mod">
          <ac:chgData name="김소희 에너지AI트랙/" userId="292a1162-0793-4577-a94d-2dae0dfa5995" providerId="ADAL" clId="{AEC3F07D-585E-4C11-B64C-50F12F9F4E49}" dt="2022-06-27T08:44:28.170" v="4200" actId="20577"/>
          <ac:spMkLst>
            <pc:docMk/>
            <pc:sldMk cId="266497659" sldId="262"/>
            <ac:spMk id="32" creationId="{29A87124-AABD-A9A4-BE49-19EC785F17CA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0" creationId="{E241E082-D4A5-CDDB-244D-DD587F426A13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3" creationId="{D97B993F-ACD5-C901-6874-75E2DF7B31F1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4" creationId="{56D8F2C5-97F7-F7E3-6C79-7FA375D31A8D}"/>
          </ac:spMkLst>
        </pc:spChg>
        <pc:spChg chg="add mod">
          <ac:chgData name="김소희 에너지AI트랙/" userId="292a1162-0793-4577-a94d-2dae0dfa5995" providerId="ADAL" clId="{AEC3F07D-585E-4C11-B64C-50F12F9F4E49}" dt="2022-06-27T08:58:20.956" v="4618" actId="1076"/>
          <ac:spMkLst>
            <pc:docMk/>
            <pc:sldMk cId="266497659" sldId="262"/>
            <ac:spMk id="50" creationId="{32EFA438-918A-9028-23F3-605373BE976B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51" creationId="{F7D55149-9215-BB3F-4648-B74001545168}"/>
          </ac:spMkLst>
        </pc:spChg>
        <pc:grpChg chg="add mod">
          <ac:chgData name="김소희 에너지AI트랙/" userId="292a1162-0793-4577-a94d-2dae0dfa5995" providerId="ADAL" clId="{AEC3F07D-585E-4C11-B64C-50F12F9F4E49}" dt="2022-06-27T08:54:22.922" v="4433" actId="1076"/>
          <ac:grpSpMkLst>
            <pc:docMk/>
            <pc:sldMk cId="266497659" sldId="262"/>
            <ac:grpSpMk id="14" creationId="{B87A9F04-1EBF-5253-6815-3AF6962E5C0C}"/>
          </ac:grpSpMkLst>
        </pc:grpChg>
        <pc:picChg chg="add del mod">
          <ac:chgData name="김소희 에너지AI트랙/" userId="292a1162-0793-4577-a94d-2dae0dfa5995" providerId="ADAL" clId="{AEC3F07D-585E-4C11-B64C-50F12F9F4E49}" dt="2022-06-27T08:53:27.611" v="4424" actId="478"/>
          <ac:picMkLst>
            <pc:docMk/>
            <pc:sldMk cId="266497659" sldId="262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8:18:06.755" v="3638" actId="478"/>
          <ac:picMkLst>
            <pc:docMk/>
            <pc:sldMk cId="266497659" sldId="262"/>
            <ac:picMk id="5" creationId="{CDFAD30B-2BFC-C344-CFB0-20789389B879}"/>
          </ac:picMkLst>
        </pc:picChg>
        <pc:picChg chg="add del mod">
          <ac:chgData name="김소희 에너지AI트랙/" userId="292a1162-0793-4577-a94d-2dae0dfa5995" providerId="ADAL" clId="{AEC3F07D-585E-4C11-B64C-50F12F9F4E49}" dt="2022-06-27T08:53:28.081" v="4425" actId="478"/>
          <ac:picMkLst>
            <pc:docMk/>
            <pc:sldMk cId="266497659" sldId="262"/>
            <ac:picMk id="7" creationId="{B2C7FD58-42B3-0F60-062F-0C014DACDCD9}"/>
          </ac:picMkLst>
        </pc:picChg>
        <pc:picChg chg="add mo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8:54:06.855" v="4429" actId="14100"/>
          <ac:picMkLst>
            <pc:docMk/>
            <pc:sldMk cId="266497659" sldId="262"/>
            <ac:picMk id="13" creationId="{E8EB9F8A-D367-08A2-6C38-C5198365F396}"/>
          </ac:picMkLst>
        </pc:picChg>
        <pc:picChg chg="add mod or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33" creationId="{8487B272-B2C8-B917-7C0A-32A588A1C7B6}"/>
          </ac:picMkLst>
        </pc:picChg>
        <pc:picChg chg="add del mod">
          <ac:chgData name="김소희 에너지AI트랙/" userId="292a1162-0793-4577-a94d-2dae0dfa5995" providerId="ADAL" clId="{AEC3F07D-585E-4C11-B64C-50F12F9F4E49}" dt="2022-06-27T08:57:17.426" v="4558" actId="478"/>
          <ac:picMkLst>
            <pc:docMk/>
            <pc:sldMk cId="266497659" sldId="262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8:58:22.704" v="4619" actId="1076"/>
          <ac:picMkLst>
            <pc:docMk/>
            <pc:sldMk cId="266497659" sldId="262"/>
            <ac:picMk id="3074" creationId="{3CBCEE0F-A2F9-585A-593E-13175299C8D1}"/>
          </ac:picMkLst>
        </pc:pic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11" creationId="{0E9490B0-DDB7-D3DF-A246-92972C780DBE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6" creationId="{C9F9AC9B-8DD9-8C20-5E07-ABE222C52B4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8" creationId="{B63AD296-65FF-22E4-16DB-AFE145B0649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5" creationId="{3E8EF958-A3C9-A45D-A13F-8352546C3F0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7" creationId="{D18CEE95-2D1F-ECED-6DDB-9FE058C54645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4" creationId="{5B5ECE9E-8C98-84A3-FD56-2C62CD5395BA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5" creationId="{722B1DA9-EFEC-A254-07A4-C89EBE2E8841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8" creationId="{704AC84F-0FE4-2D62-EA0A-F8124BB9C2D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4:21.541" v="4759"/>
          <ac:cxnSpMkLst>
            <pc:docMk/>
            <pc:sldMk cId="266497659" sldId="262"/>
            <ac:cxnSpMk id="53" creationId="{645ADB88-E134-5862-6560-688E8718A68E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47:32.642" v="5498" actId="1076"/>
        <pc:sldMkLst>
          <pc:docMk/>
          <pc:sldMk cId="296339208" sldId="263"/>
        </pc:sldMkLst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59:33.763" v="4623" actId="478"/>
          <ac:spMkLst>
            <pc:docMk/>
            <pc:sldMk cId="296339208" sldId="263"/>
            <ac:spMk id="22" creationId="{6722C438-3A22-A767-400A-51A5B65D0577}"/>
          </ac:spMkLst>
        </pc:spChg>
        <pc:spChg chg="add mod">
          <ac:chgData name="김소희 에너지AI트랙/" userId="292a1162-0793-4577-a94d-2dae0dfa5995" providerId="ADAL" clId="{AEC3F07D-585E-4C11-B64C-50F12F9F4E49}" dt="2022-06-27T09:30:40.325" v="5027" actId="1076"/>
          <ac:spMkLst>
            <pc:docMk/>
            <pc:sldMk cId="296339208" sldId="263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01:39.787" v="4665" actId="478"/>
          <ac:spMkLst>
            <pc:docMk/>
            <pc:sldMk cId="296339208" sldId="263"/>
            <ac:spMk id="31" creationId="{1BAE550A-3E9C-9EF0-0071-495C79A182F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0" creationId="{E241E082-D4A5-CDDB-244D-DD587F426A13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3" creationId="{D97B993F-ACD5-C901-6874-75E2DF7B31F1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4" creationId="{56D8F2C5-97F7-F7E3-6C79-7FA375D31A8D}"/>
          </ac:spMkLst>
        </pc:spChg>
        <pc:spChg chg="del">
          <ac:chgData name="김소희 에너지AI트랙/" userId="292a1162-0793-4577-a94d-2dae0dfa5995" providerId="ADAL" clId="{AEC3F07D-585E-4C11-B64C-50F12F9F4E49}" dt="2022-06-27T08:59:29.015" v="4620" actId="478"/>
          <ac:spMkLst>
            <pc:docMk/>
            <pc:sldMk cId="296339208" sldId="263"/>
            <ac:spMk id="50" creationId="{32EFA438-918A-9028-23F3-605373BE976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51" creationId="{F7D55149-9215-BB3F-4648-B74001545168}"/>
          </ac:spMkLst>
        </pc:spChg>
        <pc:spChg chg="add mod">
          <ac:chgData name="김소희 에너지AI트랙/" userId="292a1162-0793-4577-a94d-2dae0dfa5995" providerId="ADAL" clId="{AEC3F07D-585E-4C11-B64C-50F12F9F4E49}" dt="2022-06-27T09:40:59.147" v="5322"/>
          <ac:spMkLst>
            <pc:docMk/>
            <pc:sldMk cId="296339208" sldId="263"/>
            <ac:spMk id="56" creationId="{6885C91E-D187-B695-79AA-438C2B318A1B}"/>
          </ac:spMkLst>
        </pc:spChg>
        <pc:spChg chg="add del mod">
          <ac:chgData name="김소희 에너지AI트랙/" userId="292a1162-0793-4577-a94d-2dae0dfa5995" providerId="ADAL" clId="{AEC3F07D-585E-4C11-B64C-50F12F9F4E49}" dt="2022-06-27T09:30:29.495" v="5024" actId="478"/>
          <ac:spMkLst>
            <pc:docMk/>
            <pc:sldMk cId="296339208" sldId="263"/>
            <ac:spMk id="59" creationId="{69F66F3D-6BB2-58EB-CB17-99C7F942BE32}"/>
          </ac:spMkLst>
        </pc:spChg>
        <pc:spChg chg="add mod">
          <ac:chgData name="김소희 에너지AI트랙/" userId="292a1162-0793-4577-a94d-2dae0dfa5995" providerId="ADAL" clId="{AEC3F07D-585E-4C11-B64C-50F12F9F4E49}" dt="2022-06-27T09:32:57.409" v="5045" actId="207"/>
          <ac:spMkLst>
            <pc:docMk/>
            <pc:sldMk cId="296339208" sldId="263"/>
            <ac:spMk id="61" creationId="{EA9AA345-77BD-3EDF-85E2-341A147DA9A3}"/>
          </ac:spMkLst>
        </pc:spChg>
        <pc:spChg chg="add del mod">
          <ac:chgData name="김소희 에너지AI트랙/" userId="292a1162-0793-4577-a94d-2dae0dfa5995" providerId="ADAL" clId="{AEC3F07D-585E-4C11-B64C-50F12F9F4E49}" dt="2022-06-27T09:37:07.211" v="5123" actId="478"/>
          <ac:spMkLst>
            <pc:docMk/>
            <pc:sldMk cId="296339208" sldId="263"/>
            <ac:spMk id="62" creationId="{BE39B6F4-461F-AAD6-906B-3FDA21B0D949}"/>
          </ac:spMkLst>
        </pc:spChg>
        <pc:spChg chg="add mod">
          <ac:chgData name="김소희 에너지AI트랙/" userId="292a1162-0793-4577-a94d-2dae0dfa5995" providerId="ADAL" clId="{AEC3F07D-585E-4C11-B64C-50F12F9F4E49}" dt="2022-06-27T09:37:18.555" v="5124" actId="1076"/>
          <ac:spMkLst>
            <pc:docMk/>
            <pc:sldMk cId="296339208" sldId="263"/>
            <ac:spMk id="63" creationId="{36153AAB-7F4E-ACF4-89AC-5D419571368C}"/>
          </ac:spMkLst>
        </pc:spChg>
        <pc:spChg chg="add mod">
          <ac:chgData name="김소희 에너지AI트랙/" userId="292a1162-0793-4577-a94d-2dae0dfa5995" providerId="ADAL" clId="{AEC3F07D-585E-4C11-B64C-50F12F9F4E49}" dt="2022-06-27T09:45:35.231" v="5491" actId="207"/>
          <ac:spMkLst>
            <pc:docMk/>
            <pc:sldMk cId="296339208" sldId="263"/>
            <ac:spMk id="65" creationId="{86AB2C8E-EF63-5C74-FA03-48FA2F5AD90B}"/>
          </ac:spMkLst>
        </pc:spChg>
        <pc:spChg chg="add mod">
          <ac:chgData name="김소희 에너지AI트랙/" userId="292a1162-0793-4577-a94d-2dae0dfa5995" providerId="ADAL" clId="{AEC3F07D-585E-4C11-B64C-50F12F9F4E49}" dt="2022-06-27T09:43:42.609" v="5446" actId="1076"/>
          <ac:spMkLst>
            <pc:docMk/>
            <pc:sldMk cId="296339208" sldId="263"/>
            <ac:spMk id="66" creationId="{94DFEABD-4EAB-BE01-F76F-37788F0B82A0}"/>
          </ac:spMkLst>
        </pc:spChg>
        <pc:grpChg chg="del">
          <ac:chgData name="김소희 에너지AI트랙/" userId="292a1162-0793-4577-a94d-2dae0dfa5995" providerId="ADAL" clId="{AEC3F07D-585E-4C11-B64C-50F12F9F4E49}" dt="2022-06-27T08:59:32.952" v="4622" actId="478"/>
          <ac:grpSpMkLst>
            <pc:docMk/>
            <pc:sldMk cId="296339208" sldId="263"/>
            <ac:grpSpMk id="14" creationId="{B87A9F04-1EBF-5253-6815-3AF6962E5C0C}"/>
          </ac:grpSpMkLst>
        </pc:grpChg>
        <pc:picChg chg="mod">
          <ac:chgData name="김소희 에너지AI트랙/" userId="292a1162-0793-4577-a94d-2dae0dfa5995" providerId="ADAL" clId="{AEC3F07D-585E-4C11-B64C-50F12F9F4E49}" dt="2022-06-27T09:30:46.229" v="5028" actId="1076"/>
          <ac:picMkLst>
            <pc:docMk/>
            <pc:sldMk cId="296339208" sldId="263"/>
            <ac:picMk id="4" creationId="{A782C306-09C8-8588-08B0-DC441D3B75B8}"/>
          </ac:picMkLst>
        </pc:picChg>
        <pc:picChg chg="mod">
          <ac:chgData name="김소희 에너지AI트랙/" userId="292a1162-0793-4577-a94d-2dae0dfa5995" providerId="ADAL" clId="{AEC3F07D-585E-4C11-B64C-50F12F9F4E49}" dt="2022-06-27T09:37:18.555" v="5124" actId="1076"/>
          <ac:picMkLst>
            <pc:docMk/>
            <pc:sldMk cId="296339208" sldId="263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9:47:32.642" v="5498" actId="1076"/>
          <ac:picMkLst>
            <pc:docMk/>
            <pc:sldMk cId="296339208" sldId="263"/>
            <ac:picMk id="27" creationId="{7F2F20DD-76C7-2069-DA6D-D562B0DF484D}"/>
          </ac:picMkLst>
        </pc:picChg>
        <pc:picChg chg="add mod modCrop">
          <ac:chgData name="김소희 에너지AI트랙/" userId="292a1162-0793-4577-a94d-2dae0dfa5995" providerId="ADAL" clId="{AEC3F07D-585E-4C11-B64C-50F12F9F4E49}" dt="2022-06-27T09:43:47.687" v="5447" actId="1076"/>
          <ac:picMkLst>
            <pc:docMk/>
            <pc:sldMk cId="296339208" sldId="263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33" creationId="{8487B272-B2C8-B917-7C0A-32A588A1C7B6}"/>
          </ac:picMkLst>
        </pc:picChg>
        <pc:picChg chg="del">
          <ac:chgData name="김소희 에너지AI트랙/" userId="292a1162-0793-4577-a94d-2dae0dfa5995" providerId="ADAL" clId="{AEC3F07D-585E-4C11-B64C-50F12F9F4E49}" dt="2022-06-27T09:01:41.237" v="4666" actId="478"/>
          <ac:picMkLst>
            <pc:docMk/>
            <pc:sldMk cId="296339208" sldId="263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9:34:32.683" v="5054" actId="1076"/>
          <ac:picMkLst>
            <pc:docMk/>
            <pc:sldMk cId="296339208" sldId="263"/>
            <ac:picMk id="58" creationId="{375ED2A9-E7DE-8525-9811-AB5DA6E618C8}"/>
          </ac:picMkLst>
        </pc:picChg>
        <pc:cxnChg chg="add del mod">
          <ac:chgData name="김소희 에너지AI트랙/" userId="292a1162-0793-4577-a94d-2dae0dfa5995" providerId="ADAL" clId="{AEC3F07D-585E-4C11-B64C-50F12F9F4E49}" dt="2022-06-27T09:23:48.368" v="4749" actId="478"/>
          <ac:cxnSpMkLst>
            <pc:docMk/>
            <pc:sldMk cId="296339208" sldId="263"/>
            <ac:cxnSpMk id="6" creationId="{9D42C6B0-DE49-1810-0ACB-073E7772BEC5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6.465" v="4747" actId="478"/>
          <ac:cxnSpMkLst>
            <pc:docMk/>
            <pc:sldMk cId="296339208" sldId="263"/>
            <ac:cxnSpMk id="11" creationId="{0E87431F-D887-406A-EFA0-A8649BA7A22F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6" creationId="{C9F9AC9B-8DD9-8C20-5E07-ABE222C52B4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8" creationId="{B63AD296-65FF-22E4-16DB-AFE145B0649E}"/>
          </ac:cxnSpMkLst>
        </pc:cxnChg>
        <pc:cxnChg chg="add mod">
          <ac:chgData name="김소희 에너지AI트랙/" userId="292a1162-0793-4577-a94d-2dae0dfa5995" providerId="ADAL" clId="{AEC3F07D-585E-4C11-B64C-50F12F9F4E49}" dt="2022-06-27T09:37:18.555" v="5124" actId="1076"/>
          <ac:cxnSpMkLst>
            <pc:docMk/>
            <pc:sldMk cId="296339208" sldId="263"/>
            <ac:cxnSpMk id="29" creationId="{D65A249A-10A6-CBC5-0E16-0DDC8E395537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4" creationId="{5B5ECE9E-8C98-84A3-FD56-2C62CD5395BA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5" creationId="{722B1DA9-EFEC-A254-07A4-C89EBE2E8841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8" creationId="{704AC84F-0FE4-2D62-EA0A-F8124BB9C2D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2" creationId="{4B91E1A6-5CE1-8CDF-F87C-14234CBDE502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5" creationId="{15E07695-1C64-42A2-C42A-00CCD90A7CEE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6" creationId="{3E311622-5857-3302-9035-8CD62939AA90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53:36.668" v="5692" actId="478"/>
        <pc:sldMkLst>
          <pc:docMk/>
          <pc:sldMk cId="1821742586" sldId="264"/>
        </pc:sldMkLst>
        <pc:spChg chg="mod">
          <ac:chgData name="김소희 에너지AI트랙/" userId="292a1162-0793-4577-a94d-2dae0dfa5995" providerId="ADAL" clId="{AEC3F07D-585E-4C11-B64C-50F12F9F4E49}" dt="2022-06-27T09:49:28.913" v="5659" actId="20577"/>
          <ac:spMkLst>
            <pc:docMk/>
            <pc:sldMk cId="1821742586" sldId="264"/>
            <ac:spMk id="2" creationId="{5C386871-B092-6B43-A8DA-B84A6CCCC7F5}"/>
          </ac:spMkLst>
        </pc:spChg>
        <pc:spChg chg="add del mod">
          <ac:chgData name="김소희 에너지AI트랙/" userId="292a1162-0793-4577-a94d-2dae0dfa5995" providerId="ADAL" clId="{AEC3F07D-585E-4C11-B64C-50F12F9F4E49}" dt="2022-06-27T09:49:54.223" v="5672" actId="478"/>
          <ac:spMkLst>
            <pc:docMk/>
            <pc:sldMk cId="1821742586" sldId="264"/>
            <ac:spMk id="17" creationId="{95B0A3D0-E089-700E-75EA-70ABA6C26744}"/>
          </ac:spMkLst>
        </pc:spChg>
        <pc:spChg chg="add mod">
          <ac:chgData name="김소희 에너지AI트랙/" userId="292a1162-0793-4577-a94d-2dae0dfa5995" providerId="ADAL" clId="{AEC3F07D-585E-4C11-B64C-50F12F9F4E49}" dt="2022-06-27T09:49:58.023" v="5673" actId="1076"/>
          <ac:spMkLst>
            <pc:docMk/>
            <pc:sldMk cId="1821742586" sldId="264"/>
            <ac:spMk id="19" creationId="{87EE7D6C-6D42-C96C-91C4-CE6215AC93FA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56" creationId="{6885C91E-D187-B695-79AA-438C2B318A1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1" creationId="{EA9AA345-77BD-3EDF-85E2-341A147DA9A3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3" creationId="{36153AAB-7F4E-ACF4-89AC-5D419571368C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5" creationId="{86AB2C8E-EF63-5C74-FA03-48FA2F5AD90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6" creationId="{94DFEABD-4EAB-BE01-F76F-37788F0B82A0}"/>
          </ac:spMkLst>
        </pc:sp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9:47:25.903" v="5496" actId="478"/>
          <ac:picMkLst>
            <pc:docMk/>
            <pc:sldMk cId="1821742586" sldId="264"/>
            <ac:picMk id="27" creationId="{7F2F20DD-76C7-2069-DA6D-D562B0DF484D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58" creationId="{375ED2A9-E7DE-8525-9811-AB5DA6E618C8}"/>
          </ac:picMkLst>
        </pc:picChg>
        <pc:picChg chg="add del mod">
          <ac:chgData name="김소희 에너지AI트랙/" userId="292a1162-0793-4577-a94d-2dae0dfa5995" providerId="ADAL" clId="{AEC3F07D-585E-4C11-B64C-50F12F9F4E49}" dt="2022-06-27T09:53:36.668" v="5692" actId="478"/>
          <ac:picMkLst>
            <pc:docMk/>
            <pc:sldMk cId="1821742586" sldId="264"/>
            <ac:picMk id="5122" creationId="{3B747E98-770B-3640-CB57-4DB5290C5ABD}"/>
          </ac:picMkLst>
        </pc:picChg>
        <pc:cxnChg chg="del">
          <ac:chgData name="김소희 에너지AI트랙/" userId="292a1162-0793-4577-a94d-2dae0dfa5995" providerId="ADAL" clId="{AEC3F07D-585E-4C11-B64C-50F12F9F4E49}" dt="2022-06-27T09:47:18.428" v="5493" actId="478"/>
          <ac:cxnSpMkLst>
            <pc:docMk/>
            <pc:sldMk cId="1821742586" sldId="264"/>
            <ac:cxnSpMk id="29" creationId="{D65A249A-10A6-CBC5-0E16-0DDC8E395537}"/>
          </ac:cxnSpMkLst>
        </pc:cxnChg>
      </pc:sldChg>
      <pc:sldChg chg="modSp add del mod">
        <pc:chgData name="김소희 에너지AI트랙/" userId="292a1162-0793-4577-a94d-2dae0dfa5995" providerId="ADAL" clId="{AEC3F07D-585E-4C11-B64C-50F12F9F4E49}" dt="2022-06-27T09:50:26.877" v="5683" actId="47"/>
        <pc:sldMkLst>
          <pc:docMk/>
          <pc:sldMk cId="1703051423" sldId="265"/>
        </pc:sldMkLst>
        <pc:spChg chg="mod">
          <ac:chgData name="김소희 에너지AI트랙/" userId="292a1162-0793-4577-a94d-2dae0dfa5995" providerId="ADAL" clId="{AEC3F07D-585E-4C11-B64C-50F12F9F4E49}" dt="2022-06-27T09:48:50.029" v="5583" actId="20577"/>
          <ac:spMkLst>
            <pc:docMk/>
            <pc:sldMk cId="1703051423" sldId="265"/>
            <ac:spMk id="2" creationId="{5C386871-B092-6B43-A8DA-B84A6CCCC7F5}"/>
          </ac:spMkLst>
        </pc:spChg>
      </pc:sldChg>
      <pc:sldChg chg="modSp add del mod">
        <pc:chgData name="김소희 에너지AI트랙/" userId="292a1162-0793-4577-a94d-2dae0dfa5995" providerId="ADAL" clId="{AEC3F07D-585E-4C11-B64C-50F12F9F4E49}" dt="2022-06-27T09:50:39.746" v="5689" actId="47"/>
        <pc:sldMkLst>
          <pc:docMk/>
          <pc:sldMk cId="1371199149" sldId="266"/>
        </pc:sldMkLst>
        <pc:spChg chg="mod">
          <ac:chgData name="김소희 에너지AI트랙/" userId="292a1162-0793-4577-a94d-2dae0dfa5995" providerId="ADAL" clId="{AEC3F07D-585E-4C11-B64C-50F12F9F4E49}" dt="2022-06-27T09:48:51.836" v="5584" actId="20577"/>
          <ac:spMkLst>
            <pc:docMk/>
            <pc:sldMk cId="1371199149" sldId="266"/>
            <ac:spMk id="2" creationId="{5C386871-B092-6B43-A8DA-B84A6CCCC7F5}"/>
          </ac:spMkLst>
        </pc:spChg>
      </pc:sldChg>
      <pc:sldChg chg="add del">
        <pc:chgData name="김소희 에너지AI트랙/" userId="292a1162-0793-4577-a94d-2dae0dfa5995" providerId="ADAL" clId="{AEC3F07D-585E-4C11-B64C-50F12F9F4E49}" dt="2022-06-27T09:50:28.115" v="5684" actId="47"/>
        <pc:sldMkLst>
          <pc:docMk/>
          <pc:sldMk cId="1438749381" sldId="267"/>
        </pc:sldMkLst>
      </pc:sldChg>
      <pc:sldChg chg="addSp delSp modSp add mod">
        <pc:chgData name="김소희 에너지AI트랙/" userId="292a1162-0793-4577-a94d-2dae0dfa5995" providerId="ADAL" clId="{AEC3F07D-585E-4C11-B64C-50F12F9F4E49}" dt="2022-06-27T09:54:01.423" v="5699"/>
        <pc:sldMkLst>
          <pc:docMk/>
          <pc:sldMk cId="1912648184" sldId="268"/>
        </pc:sldMkLst>
        <pc:spChg chg="add del mod">
          <ac:chgData name="김소희 에너지AI트랙/" userId="292a1162-0793-4577-a94d-2dae0dfa5995" providerId="ADAL" clId="{AEC3F07D-585E-4C11-B64C-50F12F9F4E49}" dt="2022-06-27T09:50:07.812" v="5676" actId="478"/>
          <ac:spMkLst>
            <pc:docMk/>
            <pc:sldMk cId="1912648184" sldId="268"/>
            <ac:spMk id="6" creationId="{9A058B14-8F9C-462A-17F3-051A2C6C4A20}"/>
          </ac:spMkLst>
        </pc:spChg>
        <pc:spChg chg="add mod">
          <ac:chgData name="김소희 에너지AI트랙/" userId="292a1162-0793-4577-a94d-2dae0dfa5995" providerId="ADAL" clId="{AEC3F07D-585E-4C11-B64C-50F12F9F4E49}" dt="2022-06-27T09:54:01.423" v="5699"/>
          <ac:spMkLst>
            <pc:docMk/>
            <pc:sldMk cId="1912648184" sldId="268"/>
            <ac:spMk id="8" creationId="{C93522C9-567F-75D5-9033-BA16E2B0C478}"/>
          </ac:spMkLst>
        </pc:spChg>
        <pc:spChg chg="mod">
          <ac:chgData name="김소희 에너지AI트랙/" userId="292a1162-0793-4577-a94d-2dae0dfa5995" providerId="ADAL" clId="{AEC3F07D-585E-4C11-B64C-50F12F9F4E49}" dt="2022-06-27T09:50:19.980" v="5681" actId="20577"/>
          <ac:spMkLst>
            <pc:docMk/>
            <pc:sldMk cId="1912648184" sldId="268"/>
            <ac:spMk id="19" creationId="{87EE7D6C-6D42-C96C-91C4-CE6215AC93FA}"/>
          </ac:spMkLst>
        </pc:spChg>
        <pc:picChg chg="mod">
          <ac:chgData name="김소희 에너지AI트랙/" userId="292a1162-0793-4577-a94d-2dae0dfa5995" providerId="ADAL" clId="{AEC3F07D-585E-4C11-B64C-50F12F9F4E49}" dt="2022-06-27T09:53:39.602" v="5694" actId="1076"/>
          <ac:picMkLst>
            <pc:docMk/>
            <pc:sldMk cId="1912648184" sldId="268"/>
            <ac:picMk id="5122" creationId="{3B747E98-770B-3640-CB57-4DB5290C5ABD}"/>
          </ac:picMkLst>
        </pc:picChg>
        <pc:picChg chg="add mod">
          <ac:chgData name="김소희 에너지AI트랙/" userId="292a1162-0793-4577-a94d-2dae0dfa5995" providerId="ADAL" clId="{AEC3F07D-585E-4C11-B64C-50F12F9F4E49}" dt="2022-06-27T09:53:49.046" v="5698" actId="1076"/>
          <ac:picMkLst>
            <pc:docMk/>
            <pc:sldMk cId="1912648184" sldId="268"/>
            <ac:picMk id="7170" creationId="{E479B97C-684B-2E78-8A2A-4EB6C7934D1D}"/>
          </ac:picMkLst>
        </pc:picChg>
      </pc:sldChg>
      <pc:sldChg chg="delSp modSp add mod">
        <pc:chgData name="김소희 에너지AI트랙/" userId="292a1162-0793-4577-a94d-2dae0dfa5995" providerId="ADAL" clId="{AEC3F07D-585E-4C11-B64C-50F12F9F4E49}" dt="2022-06-27T09:50:40.823" v="5690" actId="478"/>
        <pc:sldMkLst>
          <pc:docMk/>
          <pc:sldMk cId="2153125664" sldId="269"/>
        </pc:sldMkLst>
        <pc:spChg chg="mod">
          <ac:chgData name="김소희 에너지AI트랙/" userId="292a1162-0793-4577-a94d-2dae0dfa5995" providerId="ADAL" clId="{AEC3F07D-585E-4C11-B64C-50F12F9F4E49}" dt="2022-06-27T09:50:37.196" v="5688" actId="115"/>
          <ac:spMkLst>
            <pc:docMk/>
            <pc:sldMk cId="2153125664" sldId="269"/>
            <ac:spMk id="19" creationId="{87EE7D6C-6D42-C96C-91C4-CE6215AC93FA}"/>
          </ac:spMkLst>
        </pc:spChg>
        <pc:picChg chg="del">
          <ac:chgData name="김소희 에너지AI트랙/" userId="292a1162-0793-4577-a94d-2dae0dfa5995" providerId="ADAL" clId="{AEC3F07D-585E-4C11-B64C-50F12F9F4E49}" dt="2022-06-27T09:50:40.823" v="5690" actId="478"/>
          <ac:picMkLst>
            <pc:docMk/>
            <pc:sldMk cId="2153125664" sldId="269"/>
            <ac:picMk id="5122" creationId="{3B747E98-770B-3640-CB57-4DB5290C5ABD}"/>
          </ac:picMkLst>
        </pc:picChg>
      </pc:sldChg>
      <pc:sldMasterChg chg="addSp delSp modSp mod delSldLayout modSldLayout">
        <pc:chgData name="김소희 에너지AI트랙/" userId="292a1162-0793-4577-a94d-2dae0dfa5995" providerId="ADAL" clId="{AEC3F07D-585E-4C11-B64C-50F12F9F4E49}" dt="2022-06-27T05:28:29.763" v="146" actId="1076"/>
        <pc:sldMasterMkLst>
          <pc:docMk/>
          <pc:sldMasterMk cId="3910064173" sldId="2147483648"/>
        </pc:sldMasterMkLst>
        <pc:spChg chg="del">
          <ac:chgData name="김소희 에너지AI트랙/" userId="292a1162-0793-4577-a94d-2dae0dfa5995" providerId="ADAL" clId="{AEC3F07D-585E-4C11-B64C-50F12F9F4E49}" dt="2022-06-27T05:27:48.488" v="130" actId="478"/>
          <ac:spMkLst>
            <pc:docMk/>
            <pc:sldMasterMk cId="3910064173" sldId="2147483648"/>
            <ac:spMk id="6" creationId="{ED5BA4EB-C2F2-3D92-E105-C91AB055A353}"/>
          </ac:spMkLst>
        </pc:spChg>
        <pc:spChg chg="add del mod">
          <ac:chgData name="김소희 에너지AI트랙/" userId="292a1162-0793-4577-a94d-2dae0dfa5995" providerId="ADAL" clId="{AEC3F07D-585E-4C11-B64C-50F12F9F4E49}" dt="2022-06-27T05:28:19.089" v="143" actId="478"/>
          <ac:spMkLst>
            <pc:docMk/>
            <pc:sldMasterMk cId="3910064173" sldId="2147483648"/>
            <ac:spMk id="7" creationId="{E85800E8-BD3A-4B22-CB49-670699366CC4}"/>
          </ac:spMkLst>
        </pc:spChg>
        <pc:sldLayoutChg chg="delSp mod">
          <pc:chgData name="김소희 에너지AI트랙/" userId="292a1162-0793-4577-a94d-2dae0dfa5995" providerId="ADAL" clId="{AEC3F07D-585E-4C11-B64C-50F12F9F4E49}" dt="2022-06-27T05:28:17.485" v="142" actId="478"/>
          <pc:sldLayoutMkLst>
            <pc:docMk/>
            <pc:sldMasterMk cId="3910064173" sldId="2147483648"/>
            <pc:sldLayoutMk cId="1323748455" sldId="2147483649"/>
          </pc:sldLayoutMkLst>
          <pc:spChg chg="del">
            <ac:chgData name="김소희 에너지AI트랙/" userId="292a1162-0793-4577-a94d-2dae0dfa5995" providerId="ADAL" clId="{AEC3F07D-585E-4C11-B64C-50F12F9F4E49}" dt="2022-06-27T05:28:17.485" v="142" actId="478"/>
            <ac:spMkLst>
              <pc:docMk/>
              <pc:sldMasterMk cId="3910064173" sldId="2147483648"/>
              <pc:sldLayoutMk cId="1323748455" sldId="2147483649"/>
              <ac:spMk id="6" creationId="{4D7B0F1D-8773-A3DB-1EF7-EEF84554C2E0}"/>
            </ac:spMkLst>
          </pc:spChg>
        </pc:sldLayoutChg>
        <pc:sldLayoutChg chg="addSp delSp modSp mod">
          <pc:chgData name="김소희 에너지AI트랙/" userId="292a1162-0793-4577-a94d-2dae0dfa5995" providerId="ADAL" clId="{AEC3F07D-585E-4C11-B64C-50F12F9F4E49}" dt="2022-06-27T05:28:29.763" v="146" actId="1076"/>
          <pc:sldLayoutMkLst>
            <pc:docMk/>
            <pc:sldMasterMk cId="3910064173" sldId="2147483648"/>
            <pc:sldLayoutMk cId="2993821319" sldId="2147483650"/>
          </pc:sldLayoutMkLst>
          <pc:spChg chg="del">
            <ac:chgData name="김소희 에너지AI트랙/" userId="292a1162-0793-4577-a94d-2dae0dfa5995" providerId="ADAL" clId="{AEC3F07D-585E-4C11-B64C-50F12F9F4E49}" dt="2022-06-27T05:28:16.239" v="141" actId="478"/>
            <ac:spMkLst>
              <pc:docMk/>
              <pc:sldMasterMk cId="3910064173" sldId="2147483648"/>
              <pc:sldLayoutMk cId="2993821319" sldId="2147483650"/>
              <ac:spMk id="6" creationId="{CC414B7F-FC46-2A9A-7FC3-F61B1147378D}"/>
            </ac:spMkLst>
          </pc:spChg>
          <pc:spChg chg="add mod">
            <ac:chgData name="김소희 에너지AI트랙/" userId="292a1162-0793-4577-a94d-2dae0dfa5995" providerId="ADAL" clId="{AEC3F07D-585E-4C11-B64C-50F12F9F4E49}" dt="2022-06-27T05:28:29.763" v="146" actId="1076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  <pc:sldLayoutChg chg="del">
          <pc:chgData name="김소희 에너지AI트랙/" userId="292a1162-0793-4577-a94d-2dae0dfa5995" providerId="ADAL" clId="{AEC3F07D-585E-4C11-B64C-50F12F9F4E49}" dt="2022-06-27T05:27:42.611" v="121" actId="2696"/>
          <pc:sldLayoutMkLst>
            <pc:docMk/>
            <pc:sldMasterMk cId="3910064173" sldId="2147483648"/>
            <pc:sldLayoutMk cId="445130168" sldId="2147483651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2.797" v="122" actId="2696"/>
          <pc:sldLayoutMkLst>
            <pc:docMk/>
            <pc:sldMasterMk cId="3910064173" sldId="2147483648"/>
            <pc:sldLayoutMk cId="3788612300" sldId="2147483652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516" v="123" actId="2696"/>
          <pc:sldLayoutMkLst>
            <pc:docMk/>
            <pc:sldMasterMk cId="3910064173" sldId="2147483648"/>
            <pc:sldLayoutMk cId="2629053431" sldId="2147483653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688" v="124" actId="2696"/>
          <pc:sldLayoutMkLst>
            <pc:docMk/>
            <pc:sldMasterMk cId="3910064173" sldId="2147483648"/>
            <pc:sldLayoutMk cId="1970214856" sldId="2147483654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844" v="125" actId="2696"/>
          <pc:sldLayoutMkLst>
            <pc:docMk/>
            <pc:sldMasterMk cId="3910064173" sldId="2147483648"/>
            <pc:sldLayoutMk cId="3980079674" sldId="2147483655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068" v="126" actId="2696"/>
          <pc:sldLayoutMkLst>
            <pc:docMk/>
            <pc:sldMasterMk cId="3910064173" sldId="2147483648"/>
            <pc:sldLayoutMk cId="305387948" sldId="2147483656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585" v="127" actId="2696"/>
          <pc:sldLayoutMkLst>
            <pc:docMk/>
            <pc:sldMasterMk cId="3910064173" sldId="2147483648"/>
            <pc:sldLayoutMk cId="2844587763" sldId="2147483657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759" v="128" actId="2696"/>
          <pc:sldLayoutMkLst>
            <pc:docMk/>
            <pc:sldMasterMk cId="3910064173" sldId="2147483648"/>
            <pc:sldLayoutMk cId="699431870" sldId="2147483658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936" v="129" actId="2696"/>
          <pc:sldLayoutMkLst>
            <pc:docMk/>
            <pc:sldMasterMk cId="3910064173" sldId="2147483648"/>
            <pc:sldLayoutMk cId="3302734412" sldId="2147483659"/>
          </pc:sldLayoutMkLst>
        </pc:sldLayoutChg>
      </pc:sldMasterChg>
    </pc:docChg>
  </pc:docChgLst>
  <pc:docChgLst>
    <pc:chgData name="김소희 에너지AI트랙/" userId="292a1162-0793-4577-a94d-2dae0dfa5995" providerId="ADAL" clId="{F45EC2CE-CF99-45E9-8866-168541EC39DC}"/>
    <pc:docChg chg="delSld">
      <pc:chgData name="김소희 에너지AI트랙/" userId="292a1162-0793-4577-a94d-2dae0dfa5995" providerId="ADAL" clId="{F45EC2CE-CF99-45E9-8866-168541EC39DC}" dt="2022-08-05T07:56:47.642" v="0" actId="47"/>
      <pc:docMkLst>
        <pc:docMk/>
      </pc:docMkLst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78352275" sldId="27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677538351" sldId="27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575306235" sldId="27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864032891" sldId="27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710748464" sldId="275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083716223" sldId="276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83878795" sldId="277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345294917" sldId="278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498032575" sldId="279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706761807" sldId="280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98544368" sldId="28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41805491" sldId="28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162282273" sldId="28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0594255" sldId="28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787048862" sldId="285"/>
        </pc:sldMkLst>
      </pc:sldChg>
    </pc:docChg>
  </pc:docChgLst>
  <pc:docChgLst>
    <pc:chgData name="김소희" userId="292a1162-0793-4577-a94d-2dae0dfa5995" providerId="ADAL" clId="{6BCA74AB-C54C-4DEB-93F7-66633C91A89C}"/>
    <pc:docChg chg="undo redo custSel addSld delSld modSld sldOrd modMainMaster">
      <pc:chgData name="김소희" userId="292a1162-0793-4577-a94d-2dae0dfa5995" providerId="ADAL" clId="{6BCA74AB-C54C-4DEB-93F7-66633C91A89C}" dt="2022-12-13T04:26:40.679" v="10772" actId="1076"/>
      <pc:docMkLst>
        <pc:docMk/>
      </pc:docMkLst>
      <pc:sldChg chg="del">
        <pc:chgData name="김소희" userId="292a1162-0793-4577-a94d-2dae0dfa5995" providerId="ADAL" clId="{6BCA74AB-C54C-4DEB-93F7-66633C91A89C}" dt="2022-12-10T05:48:31.876" v="47" actId="2696"/>
        <pc:sldMkLst>
          <pc:docMk/>
          <pc:sldMk cId="158654813" sldId="256"/>
        </pc:sldMkLst>
      </pc:sldChg>
      <pc:sldChg chg="del">
        <pc:chgData name="김소희" userId="292a1162-0793-4577-a94d-2dae0dfa5995" providerId="ADAL" clId="{6BCA74AB-C54C-4DEB-93F7-66633C91A89C}" dt="2022-12-10T05:55:50.861" v="234" actId="47"/>
        <pc:sldMkLst>
          <pc:docMk/>
          <pc:sldMk cId="1064256564" sldId="257"/>
        </pc:sldMkLst>
      </pc:sldChg>
      <pc:sldChg chg="addSp delSp modSp add mod modClrScheme chgLayout">
        <pc:chgData name="김소희" userId="292a1162-0793-4577-a94d-2dae0dfa5995" providerId="ADAL" clId="{6BCA74AB-C54C-4DEB-93F7-66633C91A89C}" dt="2022-12-13T04:25:26.866" v="10740" actId="20577"/>
        <pc:sldMkLst>
          <pc:docMk/>
          <pc:sldMk cId="631736049" sldId="258"/>
        </pc:sldMkLst>
        <pc:spChg chg="add del mod ord">
          <ac:chgData name="김소희" userId="292a1162-0793-4577-a94d-2dae0dfa5995" providerId="ADAL" clId="{6BCA74AB-C54C-4DEB-93F7-66633C91A89C}" dt="2022-12-12T09:19:32.228" v="6352" actId="478"/>
          <ac:spMkLst>
            <pc:docMk/>
            <pc:sldMk cId="631736049" sldId="258"/>
            <ac:spMk id="2" creationId="{61B022BD-61D2-BD29-5093-5C017774C483}"/>
          </ac:spMkLst>
        </pc:spChg>
        <pc:spChg chg="mod">
          <ac:chgData name="김소희" userId="292a1162-0793-4577-a94d-2dae0dfa5995" providerId="ADAL" clId="{6BCA74AB-C54C-4DEB-93F7-66633C91A89C}" dt="2022-12-12T13:11:49.957" v="8485" actId="1076"/>
          <ac:spMkLst>
            <pc:docMk/>
            <pc:sldMk cId="631736049" sldId="258"/>
            <ac:spMk id="3" creationId="{BB7A2D54-13C2-0007-36F1-6A375E34E88E}"/>
          </ac:spMkLst>
        </pc:spChg>
        <pc:spChg chg="mod">
          <ac:chgData name="김소희" userId="292a1162-0793-4577-a94d-2dae0dfa5995" providerId="ADAL" clId="{6BCA74AB-C54C-4DEB-93F7-66633C91A89C}" dt="2022-12-13T04:25:26.866" v="10740" actId="20577"/>
          <ac:spMkLst>
            <pc:docMk/>
            <pc:sldMk cId="631736049" sldId="258"/>
            <ac:spMk id="4" creationId="{0D374969-8341-EE92-82D4-BEDECC9BE7BB}"/>
          </ac:spMkLst>
        </pc:spChg>
        <pc:spChg chg="mod">
          <ac:chgData name="김소희" userId="292a1162-0793-4577-a94d-2dae0dfa5995" providerId="ADAL" clId="{6BCA74AB-C54C-4DEB-93F7-66633C91A89C}" dt="2022-12-12T13:11:42.617" v="8482" actId="1076"/>
          <ac:spMkLst>
            <pc:docMk/>
            <pc:sldMk cId="631736049" sldId="258"/>
            <ac:spMk id="6" creationId="{020AC834-1C2F-C006-F9B3-2E804E8A6A36}"/>
          </ac:spMkLst>
        </pc:spChg>
        <pc:spChg chg="mod">
          <ac:chgData name="김소희" userId="292a1162-0793-4577-a94d-2dae0dfa5995" providerId="ADAL" clId="{6BCA74AB-C54C-4DEB-93F7-66633C91A89C}" dt="2022-12-12T13:11:44.505" v="8483" actId="1076"/>
          <ac:spMkLst>
            <pc:docMk/>
            <pc:sldMk cId="631736049" sldId="258"/>
            <ac:spMk id="7" creationId="{3CF24C66-A41E-4272-9BF0-B71AF45C990B}"/>
          </ac:spMkLst>
        </pc:spChg>
        <pc:spChg chg="mod">
          <ac:chgData name="김소희" userId="292a1162-0793-4577-a94d-2dae0dfa5995" providerId="ADAL" clId="{6BCA74AB-C54C-4DEB-93F7-66633C91A89C}" dt="2022-12-12T13:06:43.344" v="8448" actId="207"/>
          <ac:spMkLst>
            <pc:docMk/>
            <pc:sldMk cId="631736049" sldId="258"/>
            <ac:spMk id="11" creationId="{DFD1CA65-B3CC-8C86-C718-1B2BB97156CE}"/>
          </ac:spMkLst>
        </pc:spChg>
        <pc:spChg chg="add del mod ord">
          <ac:chgData name="김소희" userId="292a1162-0793-4577-a94d-2dae0dfa5995" providerId="ADAL" clId="{6BCA74AB-C54C-4DEB-93F7-66633C91A89C}" dt="2022-12-12T09:19:36.221" v="6353" actId="478"/>
          <ac:spMkLst>
            <pc:docMk/>
            <pc:sldMk cId="631736049" sldId="258"/>
            <ac:spMk id="17" creationId="{371302D9-4DF9-152F-EBC3-768FC5DB8030}"/>
          </ac:spMkLst>
        </pc:spChg>
        <pc:spChg chg="add mod">
          <ac:chgData name="김소희" userId="292a1162-0793-4577-a94d-2dae0dfa5995" providerId="ADAL" clId="{6BCA74AB-C54C-4DEB-93F7-66633C91A89C}" dt="2022-12-12T13:11:26.094" v="8476" actId="164"/>
          <ac:spMkLst>
            <pc:docMk/>
            <pc:sldMk cId="631736049" sldId="258"/>
            <ac:spMk id="17" creationId="{DE4D4DB3-E0B0-DDB9-1E00-6340BA4C7F1F}"/>
          </ac:spMkLst>
        </pc:spChg>
        <pc:spChg chg="add del mod">
          <ac:chgData name="김소희" userId="292a1162-0793-4577-a94d-2dae0dfa5995" providerId="ADAL" clId="{6BCA74AB-C54C-4DEB-93F7-66633C91A89C}" dt="2022-12-12T09:20:15.302" v="6364"/>
          <ac:spMkLst>
            <pc:docMk/>
            <pc:sldMk cId="631736049" sldId="258"/>
            <ac:spMk id="18" creationId="{01F17FC0-42B7-1C59-79E0-67B37EB80367}"/>
          </ac:spMkLst>
        </pc:spChg>
        <pc:spChg chg="add mod">
          <ac:chgData name="김소희" userId="292a1162-0793-4577-a94d-2dae0dfa5995" providerId="ADAL" clId="{6BCA74AB-C54C-4DEB-93F7-66633C91A89C}" dt="2022-12-12T13:11:26.094" v="8476" actId="164"/>
          <ac:spMkLst>
            <pc:docMk/>
            <pc:sldMk cId="631736049" sldId="258"/>
            <ac:spMk id="18" creationId="{85F2F800-1221-C91E-4C2A-FD46E0885FFF}"/>
          </ac:spMkLst>
        </pc:spChg>
        <pc:spChg chg="add mod">
          <ac:chgData name="김소희" userId="292a1162-0793-4577-a94d-2dae0dfa5995" providerId="ADAL" clId="{6BCA74AB-C54C-4DEB-93F7-66633C91A89C}" dt="2022-12-12T09:20:17.093" v="6366"/>
          <ac:spMkLst>
            <pc:docMk/>
            <pc:sldMk cId="631736049" sldId="258"/>
            <ac:spMk id="19" creationId="{44E9F9E4-56D0-99AF-3A90-C82861B1CE1B}"/>
          </ac:spMkLst>
        </pc:spChg>
        <pc:spChg chg="add mod">
          <ac:chgData name="김소희" userId="292a1162-0793-4577-a94d-2dae0dfa5995" providerId="ADAL" clId="{6BCA74AB-C54C-4DEB-93F7-66633C91A89C}" dt="2022-12-12T13:11:26.094" v="8476" actId="164"/>
          <ac:spMkLst>
            <pc:docMk/>
            <pc:sldMk cId="631736049" sldId="258"/>
            <ac:spMk id="25" creationId="{ADDF3D3F-5CEF-B7E5-277C-32316838F4C6}"/>
          </ac:spMkLst>
        </pc:spChg>
        <pc:grpChg chg="add del mod">
          <ac:chgData name="김소희" userId="292a1162-0793-4577-a94d-2dae0dfa5995" providerId="ADAL" clId="{6BCA74AB-C54C-4DEB-93F7-66633C91A89C}" dt="2022-12-12T13:07:41.889" v="8469" actId="478"/>
          <ac:grpSpMkLst>
            <pc:docMk/>
            <pc:sldMk cId="631736049" sldId="258"/>
            <ac:grpSpMk id="16" creationId="{F7B36786-D609-A192-8D40-158D6E381E13}"/>
          </ac:grpSpMkLst>
        </pc:grpChg>
        <pc:grpChg chg="add mod">
          <ac:chgData name="김소희" userId="292a1162-0793-4577-a94d-2dae0dfa5995" providerId="ADAL" clId="{6BCA74AB-C54C-4DEB-93F7-66633C91A89C}" dt="2022-12-12T13:11:28.550" v="8477" actId="1076"/>
          <ac:grpSpMkLst>
            <pc:docMk/>
            <pc:sldMk cId="631736049" sldId="258"/>
            <ac:grpSpMk id="29" creationId="{68AB27AB-795F-A397-A622-98AEA036B709}"/>
          </ac:grpSpMkLst>
        </pc:grpChg>
        <pc:cxnChg chg="add mod">
          <ac:chgData name="김소희" userId="292a1162-0793-4577-a94d-2dae0dfa5995" providerId="ADAL" clId="{6BCA74AB-C54C-4DEB-93F7-66633C91A89C}" dt="2022-12-12T13:11:26.094" v="8476" actId="164"/>
          <ac:cxnSpMkLst>
            <pc:docMk/>
            <pc:sldMk cId="631736049" sldId="258"/>
            <ac:cxnSpMk id="21" creationId="{E958FF5A-13B9-BFE0-3ABF-6B50E573E682}"/>
          </ac:cxnSpMkLst>
        </pc:cxnChg>
        <pc:cxnChg chg="add mod">
          <ac:chgData name="김소희" userId="292a1162-0793-4577-a94d-2dae0dfa5995" providerId="ADAL" clId="{6BCA74AB-C54C-4DEB-93F7-66633C91A89C}" dt="2022-12-12T13:11:26.094" v="8476" actId="164"/>
          <ac:cxnSpMkLst>
            <pc:docMk/>
            <pc:sldMk cId="631736049" sldId="258"/>
            <ac:cxnSpMk id="26" creationId="{8CC9B64D-7749-4584-5B14-09BCD849984C}"/>
          </ac:cxnSpMkLst>
        </pc:cxnChg>
      </pc:sldChg>
      <pc:sldChg chg="del">
        <pc:chgData name="김소희" userId="292a1162-0793-4577-a94d-2dae0dfa5995" providerId="ADAL" clId="{6BCA74AB-C54C-4DEB-93F7-66633C91A89C}" dt="2022-12-10T05:55:53.869" v="236" actId="47"/>
        <pc:sldMkLst>
          <pc:docMk/>
          <pc:sldMk cId="2351987689" sldId="258"/>
        </pc:sldMkLst>
      </pc:sldChg>
      <pc:sldChg chg="addSp delSp modSp add mod modClrScheme chgLayout">
        <pc:chgData name="김소희" userId="292a1162-0793-4577-a94d-2dae0dfa5995" providerId="ADAL" clId="{6BCA74AB-C54C-4DEB-93F7-66633C91A89C}" dt="2022-12-13T04:25:23.104" v="10738" actId="20577"/>
        <pc:sldMkLst>
          <pc:docMk/>
          <pc:sldMk cId="617136391" sldId="259"/>
        </pc:sldMkLst>
        <pc:spChg chg="mod">
          <ac:chgData name="김소희" userId="292a1162-0793-4577-a94d-2dae0dfa5995" providerId="ADAL" clId="{6BCA74AB-C54C-4DEB-93F7-66633C91A89C}" dt="2022-12-12T13:11:56.895" v="8486" actId="1076"/>
          <ac:spMkLst>
            <pc:docMk/>
            <pc:sldMk cId="617136391" sldId="259"/>
            <ac:spMk id="2" creationId="{D38B3B2C-D9D0-EF00-BD18-AE3AC3CCC4A0}"/>
          </ac:spMkLst>
        </pc:spChg>
        <pc:spChg chg="add del mod ord">
          <ac:chgData name="김소희" userId="292a1162-0793-4577-a94d-2dae0dfa5995" providerId="ADAL" clId="{6BCA74AB-C54C-4DEB-93F7-66633C91A89C}" dt="2022-12-12T09:19:25.627" v="6348" actId="478"/>
          <ac:spMkLst>
            <pc:docMk/>
            <pc:sldMk cId="617136391" sldId="259"/>
            <ac:spMk id="4" creationId="{13CE9B2F-7944-C3B1-B129-95228D1062C9}"/>
          </ac:spMkLst>
        </pc:spChg>
        <pc:spChg chg="del mod">
          <ac:chgData name="김소희" userId="292a1162-0793-4577-a94d-2dae0dfa5995" providerId="ADAL" clId="{6BCA74AB-C54C-4DEB-93F7-66633C91A89C}" dt="2022-12-12T09:21:53.174" v="6390" actId="478"/>
          <ac:spMkLst>
            <pc:docMk/>
            <pc:sldMk cId="617136391" sldId="259"/>
            <ac:spMk id="6" creationId="{BE86B62A-FCDC-BFF6-BE0B-19C469EAA066}"/>
          </ac:spMkLst>
        </pc:spChg>
        <pc:spChg chg="add del mod ord">
          <ac:chgData name="김소희" userId="292a1162-0793-4577-a94d-2dae0dfa5995" providerId="ADAL" clId="{6BCA74AB-C54C-4DEB-93F7-66633C91A89C}" dt="2022-12-12T09:19:30.558" v="6351" actId="478"/>
          <ac:spMkLst>
            <pc:docMk/>
            <pc:sldMk cId="617136391" sldId="259"/>
            <ac:spMk id="7" creationId="{4295677C-F8CB-39BA-1B7E-8D88D2E96A58}"/>
          </ac:spMkLst>
        </pc:spChg>
        <pc:spChg chg="mod">
          <ac:chgData name="김소희" userId="292a1162-0793-4577-a94d-2dae0dfa5995" providerId="ADAL" clId="{6BCA74AB-C54C-4DEB-93F7-66633C91A89C}" dt="2022-12-13T04:25:23.104" v="10738" actId="20577"/>
          <ac:spMkLst>
            <pc:docMk/>
            <pc:sldMk cId="617136391" sldId="259"/>
            <ac:spMk id="8" creationId="{CA6D3155-4F46-A777-1FC3-B20D3256768C}"/>
          </ac:spMkLst>
        </pc:spChg>
        <pc:spChg chg="mod">
          <ac:chgData name="김소희" userId="292a1162-0793-4577-a94d-2dae0dfa5995" providerId="ADAL" clId="{6BCA74AB-C54C-4DEB-93F7-66633C91A89C}" dt="2022-12-12T09:23:00.912" v="6414" actId="1076"/>
          <ac:spMkLst>
            <pc:docMk/>
            <pc:sldMk cId="617136391" sldId="259"/>
            <ac:spMk id="9" creationId="{0C9E5C16-F500-CFE2-884C-75FF6FC9E74F}"/>
          </ac:spMkLst>
        </pc:spChg>
        <pc:spChg chg="del">
          <ac:chgData name="김소희" userId="292a1162-0793-4577-a94d-2dae0dfa5995" providerId="ADAL" clId="{6BCA74AB-C54C-4DEB-93F7-66633C91A89C}" dt="2022-12-12T09:22:17.292" v="6397" actId="478"/>
          <ac:spMkLst>
            <pc:docMk/>
            <pc:sldMk cId="617136391" sldId="259"/>
            <ac:spMk id="10" creationId="{84FD23F9-CEE0-9AD1-E56D-961776A798BD}"/>
          </ac:spMkLst>
        </pc:spChg>
        <pc:spChg chg="del mod">
          <ac:chgData name="김소희" userId="292a1162-0793-4577-a94d-2dae0dfa5995" providerId="ADAL" clId="{6BCA74AB-C54C-4DEB-93F7-66633C91A89C}" dt="2022-12-12T09:21:53.174" v="6390" actId="478"/>
          <ac:spMkLst>
            <pc:docMk/>
            <pc:sldMk cId="617136391" sldId="259"/>
            <ac:spMk id="11" creationId="{D56E917D-2524-C6BF-8FCC-CCD3E600A73E}"/>
          </ac:spMkLst>
        </pc:spChg>
        <pc:spChg chg="add mod">
          <ac:chgData name="김소희" userId="292a1162-0793-4577-a94d-2dae0dfa5995" providerId="ADAL" clId="{6BCA74AB-C54C-4DEB-93F7-66633C91A89C}" dt="2022-12-12T09:20:13.326" v="6362"/>
          <ac:spMkLst>
            <pc:docMk/>
            <pc:sldMk cId="617136391" sldId="259"/>
            <ac:spMk id="14" creationId="{A2A674DB-4658-7A0E-54D5-6CD8980CCABD}"/>
          </ac:spMkLst>
        </pc:spChg>
        <pc:spChg chg="add mod">
          <ac:chgData name="김소희" userId="292a1162-0793-4577-a94d-2dae0dfa5995" providerId="ADAL" clId="{6BCA74AB-C54C-4DEB-93F7-66633C91A89C}" dt="2022-12-12T09:22:57.088" v="6413" actId="1076"/>
          <ac:spMkLst>
            <pc:docMk/>
            <pc:sldMk cId="617136391" sldId="259"/>
            <ac:spMk id="16" creationId="{B0898CF3-1126-76B6-C388-A09AC72DBC99}"/>
          </ac:spMkLst>
        </pc:spChg>
        <pc:spChg chg="mod">
          <ac:chgData name="김소희" userId="292a1162-0793-4577-a94d-2dae0dfa5995" providerId="ADAL" clId="{6BCA74AB-C54C-4DEB-93F7-66633C91A89C}" dt="2022-12-12T09:22:46.842" v="6409" actId="1076"/>
          <ac:spMkLst>
            <pc:docMk/>
            <pc:sldMk cId="617136391" sldId="259"/>
            <ac:spMk id="18" creationId="{7055D0A9-B4A2-C476-B656-8F294AFAADDA}"/>
          </ac:spMkLst>
        </pc:spChg>
        <pc:spChg chg="mod">
          <ac:chgData name="김소희" userId="292a1162-0793-4577-a94d-2dae0dfa5995" providerId="ADAL" clId="{6BCA74AB-C54C-4DEB-93F7-66633C91A89C}" dt="2022-12-12T09:22:46.842" v="6409" actId="1076"/>
          <ac:spMkLst>
            <pc:docMk/>
            <pc:sldMk cId="617136391" sldId="259"/>
            <ac:spMk id="19" creationId="{B850F3D6-F69A-A5B0-BACA-38B9DAE96C6D}"/>
          </ac:spMkLst>
        </pc:spChg>
        <pc:spChg chg="mod">
          <ac:chgData name="김소희" userId="292a1162-0793-4577-a94d-2dae0dfa5995" providerId="ADAL" clId="{6BCA74AB-C54C-4DEB-93F7-66633C91A89C}" dt="2022-12-12T09:22:02.743" v="6394" actId="1076"/>
          <ac:spMkLst>
            <pc:docMk/>
            <pc:sldMk cId="617136391" sldId="259"/>
            <ac:spMk id="20" creationId="{CC227E2F-BCC6-6BA8-2366-1247DC8FB9A7}"/>
          </ac:spMkLst>
        </pc:spChg>
        <pc:spChg chg="add mod">
          <ac:chgData name="김소희" userId="292a1162-0793-4577-a94d-2dae0dfa5995" providerId="ADAL" clId="{6BCA74AB-C54C-4DEB-93F7-66633C91A89C}" dt="2022-12-12T09:22:48.724" v="6410" actId="1076"/>
          <ac:spMkLst>
            <pc:docMk/>
            <pc:sldMk cId="617136391" sldId="259"/>
            <ac:spMk id="21" creationId="{12B25A2B-2444-0C9B-E276-1D16FB289AB9}"/>
          </ac:spMkLst>
        </pc:spChg>
        <pc:spChg chg="add mod">
          <ac:chgData name="김소희" userId="292a1162-0793-4577-a94d-2dae0dfa5995" providerId="ADAL" clId="{6BCA74AB-C54C-4DEB-93F7-66633C91A89C}" dt="2022-12-12T09:22:17.570" v="6398"/>
          <ac:spMkLst>
            <pc:docMk/>
            <pc:sldMk cId="617136391" sldId="259"/>
            <ac:spMk id="22" creationId="{4F18463B-C091-768B-90FD-22691F706520}"/>
          </ac:spMkLst>
        </pc:spChg>
        <pc:grpChg chg="add mod">
          <ac:chgData name="김소희" userId="292a1162-0793-4577-a94d-2dae0dfa5995" providerId="ADAL" clId="{6BCA74AB-C54C-4DEB-93F7-66633C91A89C}" dt="2022-12-12T09:22:46.842" v="6409" actId="1076"/>
          <ac:grpSpMkLst>
            <pc:docMk/>
            <pc:sldMk cId="617136391" sldId="259"/>
            <ac:grpSpMk id="24" creationId="{9991C064-5D37-1963-21C6-2DE862596870}"/>
          </ac:grpSpMkLst>
        </pc:grpChg>
        <pc:picChg chg="del">
          <ac:chgData name="김소희" userId="292a1162-0793-4577-a94d-2dae0dfa5995" providerId="ADAL" clId="{6BCA74AB-C54C-4DEB-93F7-66633C91A89C}" dt="2022-12-12T09:22:15.818" v="6396" actId="478"/>
          <ac:picMkLst>
            <pc:docMk/>
            <pc:sldMk cId="617136391" sldId="259"/>
            <ac:picMk id="3" creationId="{C5CEEB81-4A8E-97E3-C2BA-C63B236D6BCC}"/>
          </ac:picMkLst>
        </pc:picChg>
        <pc:picChg chg="del">
          <ac:chgData name="김소희" userId="292a1162-0793-4577-a94d-2dae0dfa5995" providerId="ADAL" clId="{6BCA74AB-C54C-4DEB-93F7-66633C91A89C}" dt="2022-12-12T09:21:28.713" v="6389" actId="478"/>
          <ac:picMkLst>
            <pc:docMk/>
            <pc:sldMk cId="617136391" sldId="259"/>
            <ac:picMk id="12" creationId="{ADD22D1E-F6DE-3D55-CEC5-3BE34BBFC386}"/>
          </ac:picMkLst>
        </pc:picChg>
        <pc:picChg chg="add mod">
          <ac:chgData name="김소희" userId="292a1162-0793-4577-a94d-2dae0dfa5995" providerId="ADAL" clId="{6BCA74AB-C54C-4DEB-93F7-66633C91A89C}" dt="2022-12-12T09:22:50.112" v="6411" actId="1076"/>
          <ac:picMkLst>
            <pc:docMk/>
            <pc:sldMk cId="617136391" sldId="259"/>
            <ac:picMk id="17" creationId="{03AE9AE9-6B3C-D3FF-E6F1-43148D09ECAD}"/>
          </ac:picMkLst>
        </pc:picChg>
        <pc:picChg chg="add mod">
          <ac:chgData name="김소희" userId="292a1162-0793-4577-a94d-2dae0dfa5995" providerId="ADAL" clId="{6BCA74AB-C54C-4DEB-93F7-66633C91A89C}" dt="2022-12-12T09:22:17.570" v="6398"/>
          <ac:picMkLst>
            <pc:docMk/>
            <pc:sldMk cId="617136391" sldId="259"/>
            <ac:picMk id="23" creationId="{9097DCE0-D354-C18D-CF3A-971CE31DB8C1}"/>
          </ac:picMkLst>
        </pc:picChg>
        <pc:picChg chg="mod">
          <ac:chgData name="김소희" userId="292a1162-0793-4577-a94d-2dae0dfa5995" providerId="ADAL" clId="{6BCA74AB-C54C-4DEB-93F7-66633C91A89C}" dt="2022-12-12T09:22:46.842" v="6409" actId="1076"/>
          <ac:picMkLst>
            <pc:docMk/>
            <pc:sldMk cId="617136391" sldId="259"/>
            <ac:picMk id="2056" creationId="{974F263B-0753-4341-8855-43BCC88370BC}"/>
          </ac:picMkLst>
        </pc:picChg>
      </pc:sldChg>
      <pc:sldChg chg="del">
        <pc:chgData name="김소희" userId="292a1162-0793-4577-a94d-2dae0dfa5995" providerId="ADAL" clId="{6BCA74AB-C54C-4DEB-93F7-66633C91A89C}" dt="2022-12-10T05:55:55.194" v="237" actId="47"/>
        <pc:sldMkLst>
          <pc:docMk/>
          <pc:sldMk cId="2540614236" sldId="259"/>
        </pc:sldMkLst>
      </pc:sldChg>
      <pc:sldChg chg="addSp delSp modSp add mod ord modClrScheme chgLayout">
        <pc:chgData name="김소희" userId="292a1162-0793-4577-a94d-2dae0dfa5995" providerId="ADAL" clId="{6BCA74AB-C54C-4DEB-93F7-66633C91A89C}" dt="2022-12-13T04:25:32.820" v="10743" actId="20577"/>
        <pc:sldMkLst>
          <pc:docMk/>
          <pc:sldMk cId="651202727" sldId="261"/>
        </pc:sldMkLst>
        <pc:spChg chg="add del mod ord">
          <ac:chgData name="김소희" userId="292a1162-0793-4577-a94d-2dae0dfa5995" providerId="ADAL" clId="{6BCA74AB-C54C-4DEB-93F7-66633C91A89C}" dt="2022-12-12T09:19:46.610" v="6359" actId="478"/>
          <ac:spMkLst>
            <pc:docMk/>
            <pc:sldMk cId="651202727" sldId="261"/>
            <ac:spMk id="2" creationId="{5E7F10D1-002C-9F90-FD36-234D4412F410}"/>
          </ac:spMkLst>
        </pc:spChg>
        <pc:spChg chg="mod">
          <ac:chgData name="김소희" userId="292a1162-0793-4577-a94d-2dae0dfa5995" providerId="ADAL" clId="{6BCA74AB-C54C-4DEB-93F7-66633C91A89C}" dt="2022-12-12T13:12:18.464" v="8491" actId="1076"/>
          <ac:spMkLst>
            <pc:docMk/>
            <pc:sldMk cId="651202727" sldId="261"/>
            <ac:spMk id="3" creationId="{BB7A2D54-13C2-0007-36F1-6A375E34E88E}"/>
          </ac:spMkLst>
        </pc:spChg>
        <pc:spChg chg="add del mod ord">
          <ac:chgData name="김소희" userId="292a1162-0793-4577-a94d-2dae0dfa5995" providerId="ADAL" clId="{6BCA74AB-C54C-4DEB-93F7-66633C91A89C}" dt="2022-12-12T09:19:43.277" v="6358" actId="478"/>
          <ac:spMkLst>
            <pc:docMk/>
            <pc:sldMk cId="651202727" sldId="261"/>
            <ac:spMk id="5" creationId="{2689B683-F610-6E1C-7BBE-305D8C0CD363}"/>
          </ac:spMkLst>
        </pc:spChg>
        <pc:spChg chg="add mod">
          <ac:chgData name="김소희" userId="292a1162-0793-4577-a94d-2dae0dfa5995" providerId="ADAL" clId="{6BCA74AB-C54C-4DEB-93F7-66633C91A89C}" dt="2022-12-12T09:20:50.503" v="6381"/>
          <ac:spMkLst>
            <pc:docMk/>
            <pc:sldMk cId="651202727" sldId="261"/>
            <ac:spMk id="6" creationId="{8771F86E-3B56-8454-0CAC-D79F0CE13367}"/>
          </ac:spMkLst>
        </pc:spChg>
        <pc:spChg chg="mod">
          <ac:chgData name="김소희" userId="292a1162-0793-4577-a94d-2dae0dfa5995" providerId="ADAL" clId="{6BCA74AB-C54C-4DEB-93F7-66633C91A89C}" dt="2022-12-13T04:25:32.820" v="10743" actId="20577"/>
          <ac:spMkLst>
            <pc:docMk/>
            <pc:sldMk cId="651202727" sldId="261"/>
            <ac:spMk id="7" creationId="{020B18DF-7252-96E9-4C1A-006B57301072}"/>
          </ac:spMkLst>
        </pc:spChg>
        <pc:spChg chg="mod">
          <ac:chgData name="김소희" userId="292a1162-0793-4577-a94d-2dae0dfa5995" providerId="ADAL" clId="{6BCA74AB-C54C-4DEB-93F7-66633C91A89C}" dt="2022-12-12T13:12:13.831" v="8489" actId="164"/>
          <ac:spMkLst>
            <pc:docMk/>
            <pc:sldMk cId="651202727" sldId="261"/>
            <ac:spMk id="8" creationId="{C1E938AC-0081-1084-435B-798C3EEC2FA6}"/>
          </ac:spMkLst>
        </pc:spChg>
        <pc:spChg chg="mod">
          <ac:chgData name="김소희" userId="292a1162-0793-4577-a94d-2dae0dfa5995" providerId="ADAL" clId="{6BCA74AB-C54C-4DEB-93F7-66633C91A89C}" dt="2022-12-12T13:12:13.831" v="8489" actId="164"/>
          <ac:spMkLst>
            <pc:docMk/>
            <pc:sldMk cId="651202727" sldId="261"/>
            <ac:spMk id="11" creationId="{78FDCB99-B208-EA2F-AFC9-46A5382E8C61}"/>
          </ac:spMkLst>
        </pc:spChg>
        <pc:spChg chg="mod">
          <ac:chgData name="김소희" userId="292a1162-0793-4577-a94d-2dae0dfa5995" providerId="ADAL" clId="{6BCA74AB-C54C-4DEB-93F7-66633C91A89C}" dt="2022-12-12T13:12:13.831" v="8489" actId="164"/>
          <ac:spMkLst>
            <pc:docMk/>
            <pc:sldMk cId="651202727" sldId="261"/>
            <ac:spMk id="14" creationId="{FDECBFA7-A4D2-569D-3D0B-EE9A8816770B}"/>
          </ac:spMkLst>
        </pc:spChg>
        <pc:grpChg chg="add mod">
          <ac:chgData name="김소희" userId="292a1162-0793-4577-a94d-2dae0dfa5995" providerId="ADAL" clId="{6BCA74AB-C54C-4DEB-93F7-66633C91A89C}" dt="2022-12-12T13:12:16.027" v="8490" actId="1076"/>
          <ac:grpSpMkLst>
            <pc:docMk/>
            <pc:sldMk cId="651202727" sldId="261"/>
            <ac:grpSpMk id="2" creationId="{6826A532-D67C-5D83-AC0B-93635E8DB932}"/>
          </ac:grpSpMkLst>
        </pc:grpChg>
        <pc:picChg chg="mod">
          <ac:chgData name="김소희" userId="292a1162-0793-4577-a94d-2dae0dfa5995" providerId="ADAL" clId="{6BCA74AB-C54C-4DEB-93F7-66633C91A89C}" dt="2022-12-12T13:12:24.772" v="8492" actId="1076"/>
          <ac:picMkLst>
            <pc:docMk/>
            <pc:sldMk cId="651202727" sldId="261"/>
            <ac:picMk id="1026" creationId="{7887D434-C36C-CEC9-45B5-C78B7E161D5E}"/>
          </ac:picMkLst>
        </pc:picChg>
      </pc:sldChg>
      <pc:sldChg chg="del">
        <pc:chgData name="김소희" userId="292a1162-0793-4577-a94d-2dae0dfa5995" providerId="ADAL" clId="{6BCA74AB-C54C-4DEB-93F7-66633C91A89C}" dt="2022-12-10T05:55:55.855" v="238" actId="47"/>
        <pc:sldMkLst>
          <pc:docMk/>
          <pc:sldMk cId="676448917" sldId="261"/>
        </pc:sldMkLst>
      </pc:sldChg>
      <pc:sldChg chg="del">
        <pc:chgData name="김소희" userId="292a1162-0793-4577-a94d-2dae0dfa5995" providerId="ADAL" clId="{6BCA74AB-C54C-4DEB-93F7-66633C91A89C}" dt="2022-12-10T05:55:56.996" v="240" actId="47"/>
        <pc:sldMkLst>
          <pc:docMk/>
          <pc:sldMk cId="3731227598" sldId="263"/>
        </pc:sldMkLst>
      </pc:sldChg>
      <pc:sldChg chg="del">
        <pc:chgData name="김소희" userId="292a1162-0793-4577-a94d-2dae0dfa5995" providerId="ADAL" clId="{6BCA74AB-C54C-4DEB-93F7-66633C91A89C}" dt="2022-12-10T05:55:56.317" v="239" actId="47"/>
        <pc:sldMkLst>
          <pc:docMk/>
          <pc:sldMk cId="893567842" sldId="264"/>
        </pc:sldMkLst>
      </pc:sldChg>
      <pc:sldChg chg="del">
        <pc:chgData name="김소희" userId="292a1162-0793-4577-a94d-2dae0dfa5995" providerId="ADAL" clId="{6BCA74AB-C54C-4DEB-93F7-66633C91A89C}" dt="2022-12-10T05:55:57.606" v="241" actId="47"/>
        <pc:sldMkLst>
          <pc:docMk/>
          <pc:sldMk cId="548109497" sldId="265"/>
        </pc:sldMkLst>
      </pc:sldChg>
      <pc:sldChg chg="del">
        <pc:chgData name="김소희" userId="292a1162-0793-4577-a94d-2dae0dfa5995" providerId="ADAL" clId="{6BCA74AB-C54C-4DEB-93F7-66633C91A89C}" dt="2022-12-10T05:55:58.339" v="242" actId="47"/>
        <pc:sldMkLst>
          <pc:docMk/>
          <pc:sldMk cId="823482226" sldId="267"/>
        </pc:sldMkLst>
      </pc:sldChg>
      <pc:sldChg chg="del">
        <pc:chgData name="김소희" userId="292a1162-0793-4577-a94d-2dae0dfa5995" providerId="ADAL" clId="{6BCA74AB-C54C-4DEB-93F7-66633C91A89C}" dt="2022-12-10T05:55:58.947" v="243" actId="47"/>
        <pc:sldMkLst>
          <pc:docMk/>
          <pc:sldMk cId="3685255024" sldId="268"/>
        </pc:sldMkLst>
      </pc:sldChg>
      <pc:sldChg chg="addSp delSp modSp add mod modClrScheme chgLayout">
        <pc:chgData name="김소희" userId="292a1162-0793-4577-a94d-2dae0dfa5995" providerId="ADAL" clId="{6BCA74AB-C54C-4DEB-93F7-66633C91A89C}" dt="2022-12-12T09:24:53.986" v="6448" actId="14100"/>
        <pc:sldMkLst>
          <pc:docMk/>
          <pc:sldMk cId="3482267085" sldId="269"/>
        </pc:sldMkLst>
        <pc:spChg chg="add del mod ord">
          <ac:chgData name="김소희" userId="292a1162-0793-4577-a94d-2dae0dfa5995" providerId="ADAL" clId="{6BCA74AB-C54C-4DEB-93F7-66633C91A89C}" dt="2022-12-12T09:24:24.159" v="6435" actId="478"/>
          <ac:spMkLst>
            <pc:docMk/>
            <pc:sldMk cId="3482267085" sldId="269"/>
            <ac:spMk id="2" creationId="{C4D2CDEE-50EE-50C7-4076-59E32DC11B83}"/>
          </ac:spMkLst>
        </pc:spChg>
        <pc:spChg chg="add del mod ord">
          <ac:chgData name="김소희" userId="292a1162-0793-4577-a94d-2dae0dfa5995" providerId="ADAL" clId="{6BCA74AB-C54C-4DEB-93F7-66633C91A89C}" dt="2022-12-12T09:24:26.783" v="6436" actId="478"/>
          <ac:spMkLst>
            <pc:docMk/>
            <pc:sldMk cId="3482267085" sldId="269"/>
            <ac:spMk id="4" creationId="{DC49260B-2775-29E9-9F1F-8056F248E6C7}"/>
          </ac:spMkLst>
        </pc:spChg>
        <pc:spChg chg="add mod">
          <ac:chgData name="김소희" userId="292a1162-0793-4577-a94d-2dae0dfa5995" providerId="ADAL" clId="{6BCA74AB-C54C-4DEB-93F7-66633C91A89C}" dt="2022-12-12T09:24:41.829" v="6443"/>
          <ac:spMkLst>
            <pc:docMk/>
            <pc:sldMk cId="3482267085" sldId="269"/>
            <ac:spMk id="5" creationId="{052FE9B1-4186-7B31-4C0B-42023EB13443}"/>
          </ac:spMkLst>
        </pc:spChg>
        <pc:spChg chg="mod">
          <ac:chgData name="김소희" userId="292a1162-0793-4577-a94d-2dae0dfa5995" providerId="ADAL" clId="{6BCA74AB-C54C-4DEB-93F7-66633C91A89C}" dt="2022-12-12T09:24:53.986" v="6448" actId="14100"/>
          <ac:spMkLst>
            <pc:docMk/>
            <pc:sldMk cId="3482267085" sldId="269"/>
            <ac:spMk id="9" creationId="{2E2D471B-67F2-E738-EF27-3CFCD6818FE3}"/>
          </ac:spMkLst>
        </pc:spChg>
        <pc:spChg chg="mod">
          <ac:chgData name="김소희" userId="292a1162-0793-4577-a94d-2dae0dfa5995" providerId="ADAL" clId="{6BCA74AB-C54C-4DEB-93F7-66633C91A89C}" dt="2022-12-12T09:24:47.766" v="6446" actId="1076"/>
          <ac:spMkLst>
            <pc:docMk/>
            <pc:sldMk cId="3482267085" sldId="269"/>
            <ac:spMk id="10" creationId="{7B7432F2-EC16-099E-4994-7431D9176102}"/>
          </ac:spMkLst>
        </pc:spChg>
        <pc:picChg chg="mod">
          <ac:chgData name="김소희" userId="292a1162-0793-4577-a94d-2dae0dfa5995" providerId="ADAL" clId="{6BCA74AB-C54C-4DEB-93F7-66633C91A89C}" dt="2022-12-12T09:24:33.583" v="6439" actId="1076"/>
          <ac:picMkLst>
            <pc:docMk/>
            <pc:sldMk cId="3482267085" sldId="269"/>
            <ac:picMk id="3" creationId="{08B8B6A1-55A0-B0D0-8898-599210F4474E}"/>
          </ac:picMkLst>
        </pc:picChg>
        <pc:picChg chg="mod">
          <ac:chgData name="김소희" userId="292a1162-0793-4577-a94d-2dae0dfa5995" providerId="ADAL" clId="{6BCA74AB-C54C-4DEB-93F7-66633C91A89C}" dt="2022-12-12T09:24:34.754" v="6440" actId="1076"/>
          <ac:picMkLst>
            <pc:docMk/>
            <pc:sldMk cId="3482267085" sldId="269"/>
            <ac:picMk id="8" creationId="{760D6010-4DF2-EF04-03A5-62C4123035BB}"/>
          </ac:picMkLst>
        </pc:picChg>
      </pc:sldChg>
      <pc:sldChg chg="del">
        <pc:chgData name="김소희" userId="292a1162-0793-4577-a94d-2dae0dfa5995" providerId="ADAL" clId="{6BCA74AB-C54C-4DEB-93F7-66633C91A89C}" dt="2022-12-10T05:56:00.256" v="245" actId="47"/>
        <pc:sldMkLst>
          <pc:docMk/>
          <pc:sldMk cId="1001211680" sldId="270"/>
        </pc:sldMkLst>
      </pc:sldChg>
      <pc:sldChg chg="addSp delSp modSp mod modNotesTx">
        <pc:chgData name="김소희" userId="292a1162-0793-4577-a94d-2dae0dfa5995" providerId="ADAL" clId="{6BCA74AB-C54C-4DEB-93F7-66633C91A89C}" dt="2022-12-13T04:03:30.481" v="10625" actId="113"/>
        <pc:sldMkLst>
          <pc:docMk/>
          <pc:sldMk cId="4241466541" sldId="272"/>
        </pc:sldMkLst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4" creationId="{A2EB0C20-9DC5-4DE8-4352-B6B13D86CF79}"/>
          </ac:spMkLst>
        </pc:spChg>
        <pc:spChg chg="del">
          <ac:chgData name="김소희" userId="292a1162-0793-4577-a94d-2dae0dfa5995" providerId="ADAL" clId="{6BCA74AB-C54C-4DEB-93F7-66633C91A89C}" dt="2022-12-10T05:51:33.908" v="109" actId="478"/>
          <ac:spMkLst>
            <pc:docMk/>
            <pc:sldMk cId="4241466541" sldId="272"/>
            <ac:spMk id="5" creationId="{F41939E3-367C-4483-B25A-05728ABA5D99}"/>
          </ac:spMkLst>
        </pc:spChg>
        <pc:spChg chg="del">
          <ac:chgData name="김소희" userId="292a1162-0793-4577-a94d-2dae0dfa5995" providerId="ADAL" clId="{6BCA74AB-C54C-4DEB-93F7-66633C91A89C}" dt="2022-12-10T05:51:40.583" v="112" actId="478"/>
          <ac:spMkLst>
            <pc:docMk/>
            <pc:sldMk cId="4241466541" sldId="272"/>
            <ac:spMk id="6" creationId="{1180C501-4E89-3600-DC4A-42563328E0BF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7" creationId="{C1A8962C-F2D1-1E62-267A-BDA451E4C07D}"/>
          </ac:spMkLst>
        </pc:spChg>
        <pc:spChg chg="del mod">
          <ac:chgData name="김소희" userId="292a1162-0793-4577-a94d-2dae0dfa5995" providerId="ADAL" clId="{6BCA74AB-C54C-4DEB-93F7-66633C91A89C}" dt="2022-12-11T12:35:27.730" v="3828" actId="478"/>
          <ac:spMkLst>
            <pc:docMk/>
            <pc:sldMk cId="4241466541" sldId="272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9" creationId="{2FF319FB-6C2D-9729-E92C-FF11E5C549BF}"/>
          </ac:spMkLst>
        </pc:spChg>
        <pc:spChg chg="mod">
          <ac:chgData name="김소희" userId="292a1162-0793-4577-a94d-2dae0dfa5995" providerId="ADAL" clId="{6BCA74AB-C54C-4DEB-93F7-66633C91A89C}" dt="2022-12-10T05:54:23.712" v="152" actId="12"/>
          <ac:spMkLst>
            <pc:docMk/>
            <pc:sldMk cId="4241466541" sldId="272"/>
            <ac:spMk id="11" creationId="{5A4BBBBE-7744-B61B-DD3B-0D5D4E48B059}"/>
          </ac:spMkLst>
        </pc:spChg>
        <pc:spChg chg="del">
          <ac:chgData name="김소희" userId="292a1162-0793-4577-a94d-2dae0dfa5995" providerId="ADAL" clId="{6BCA74AB-C54C-4DEB-93F7-66633C91A89C}" dt="2022-12-10T05:51:40.583" v="112" actId="478"/>
          <ac:spMkLst>
            <pc:docMk/>
            <pc:sldMk cId="4241466541" sldId="272"/>
            <ac:spMk id="13" creationId="{174246C5-3CB0-4EE1-338B-F486C3F74F8D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13" creationId="{33B9E77F-B687-77B7-E545-8C2A3D8DAEB9}"/>
          </ac:spMkLst>
        </pc:spChg>
        <pc:spChg chg="mod">
          <ac:chgData name="김소희" userId="292a1162-0793-4577-a94d-2dae0dfa5995" providerId="ADAL" clId="{6BCA74AB-C54C-4DEB-93F7-66633C91A89C}" dt="2022-12-12T15:13:22.796" v="9281" actId="1076"/>
          <ac:spMkLst>
            <pc:docMk/>
            <pc:sldMk cId="4241466541" sldId="272"/>
            <ac:spMk id="14" creationId="{C52B83CD-CB37-BDBD-DC15-4A01D0A06A65}"/>
          </ac:spMkLst>
        </pc:spChg>
        <pc:spChg chg="del">
          <ac:chgData name="김소희" userId="292a1162-0793-4577-a94d-2dae0dfa5995" providerId="ADAL" clId="{6BCA74AB-C54C-4DEB-93F7-66633C91A89C}" dt="2022-12-10T05:51:36.491" v="111" actId="478"/>
          <ac:spMkLst>
            <pc:docMk/>
            <pc:sldMk cId="4241466541" sldId="272"/>
            <ac:spMk id="17" creationId="{3BDD31EC-FD6A-8D81-81A7-42F993C3E257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24" creationId="{1C8F95A7-2928-161A-0117-37B7FDA9ACEF}"/>
          </ac:spMkLst>
        </pc:spChg>
        <pc:spChg chg="mod">
          <ac:chgData name="김소희" userId="292a1162-0793-4577-a94d-2dae0dfa5995" providerId="ADAL" clId="{6BCA74AB-C54C-4DEB-93F7-66633C91A89C}" dt="2022-12-12T15:13:32.876" v="9283" actId="1076"/>
          <ac:spMkLst>
            <pc:docMk/>
            <pc:sldMk cId="4241466541" sldId="272"/>
            <ac:spMk id="25" creationId="{B2BB24F9-C2BA-E2A6-3F22-6CAD3FB42C03}"/>
          </ac:spMkLst>
        </pc:spChg>
        <pc:spChg chg="add mod">
          <ac:chgData name="김소희" userId="292a1162-0793-4577-a94d-2dae0dfa5995" providerId="ADAL" clId="{6BCA74AB-C54C-4DEB-93F7-66633C91A89C}" dt="2022-12-13T04:03:30.481" v="10625" actId="113"/>
          <ac:spMkLst>
            <pc:docMk/>
            <pc:sldMk cId="4241466541" sldId="272"/>
            <ac:spMk id="29" creationId="{390FAE17-A598-14DF-C0E1-039D7430EE9F}"/>
          </ac:spMkLst>
        </pc:spChg>
        <pc:spChg chg="add mod">
          <ac:chgData name="김소희" userId="292a1162-0793-4577-a94d-2dae0dfa5995" providerId="ADAL" clId="{6BCA74AB-C54C-4DEB-93F7-66633C91A89C}" dt="2022-12-12T15:13:22.796" v="9281" actId="1076"/>
          <ac:spMkLst>
            <pc:docMk/>
            <pc:sldMk cId="4241466541" sldId="272"/>
            <ac:spMk id="30" creationId="{2D5F7EB1-0A5A-5A80-6DB6-0E0CB60F585E}"/>
          </ac:spMkLst>
        </pc:spChg>
        <pc:spChg chg="add mod">
          <ac:chgData name="김소희" userId="292a1162-0793-4577-a94d-2dae0dfa5995" providerId="ADAL" clId="{6BCA74AB-C54C-4DEB-93F7-66633C91A89C}" dt="2022-12-13T04:03:06.033" v="10621" actId="20577"/>
          <ac:spMkLst>
            <pc:docMk/>
            <pc:sldMk cId="4241466541" sldId="272"/>
            <ac:spMk id="31" creationId="{DCDA7F0B-4522-09F1-907B-E6C545D9DCE9}"/>
          </ac:spMkLst>
        </pc:spChg>
        <pc:spChg chg="add del">
          <ac:chgData name="김소희" userId="292a1162-0793-4577-a94d-2dae0dfa5995" providerId="ADAL" clId="{6BCA74AB-C54C-4DEB-93F7-66633C91A89C}" dt="2022-12-11T13:38:17.596" v="4980" actId="22"/>
          <ac:spMkLst>
            <pc:docMk/>
            <pc:sldMk cId="4241466541" sldId="272"/>
            <ac:spMk id="33" creationId="{CF7FDFFA-294C-DDCE-726C-09902C7007A6}"/>
          </ac:spMkLst>
        </pc:spChg>
        <pc:spChg chg="add del">
          <ac:chgData name="김소희" userId="292a1162-0793-4577-a94d-2dae0dfa5995" providerId="ADAL" clId="{6BCA74AB-C54C-4DEB-93F7-66633C91A89C}" dt="2022-12-11T13:38:18.608" v="4982" actId="22"/>
          <ac:spMkLst>
            <pc:docMk/>
            <pc:sldMk cId="4241466541" sldId="272"/>
            <ac:spMk id="35" creationId="{5FB53012-2225-087D-9678-D6175D94CB59}"/>
          </ac:spMkLst>
        </pc:spChg>
        <pc:spChg chg="add mod">
          <ac:chgData name="김소희" userId="292a1162-0793-4577-a94d-2dae0dfa5995" providerId="ADAL" clId="{6BCA74AB-C54C-4DEB-93F7-66633C91A89C}" dt="2022-12-11T13:41:52.673" v="5014" actId="14100"/>
          <ac:spMkLst>
            <pc:docMk/>
            <pc:sldMk cId="4241466541" sldId="272"/>
            <ac:spMk id="37" creationId="{D5C846CE-E822-93B8-621E-4BE542C58886}"/>
          </ac:spMkLst>
        </pc:spChg>
        <pc:grpChg chg="add 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2" creationId="{568EF1B0-2A1E-BD9E-4735-43006131C0DB}"/>
          </ac:grpSpMkLst>
        </pc:grpChg>
        <pc:grpChg chg="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3" creationId="{8AF24A35-0A4B-A554-7911-3891568253C0}"/>
          </ac:grpSpMkLst>
        </pc:grpChg>
        <pc:grpChg chg="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15" creationId="{A365A55F-9735-6811-9A3C-4909DCCE9D26}"/>
          </ac:grpSpMkLst>
        </pc:grpChg>
        <pc:grpChg chg="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17" creationId="{9E31C7C7-834C-2BC2-15F8-E997CEF67DAF}"/>
          </ac:grpSpMkLst>
        </pc:grpChg>
        <pc:grpChg chg="mod">
          <ac:chgData name="김소희" userId="292a1162-0793-4577-a94d-2dae0dfa5995" providerId="ADAL" clId="{6BCA74AB-C54C-4DEB-93F7-66633C91A89C}" dt="2022-12-12T15:13:32.876" v="9283" actId="1076"/>
          <ac:grpSpMkLst>
            <pc:docMk/>
            <pc:sldMk cId="4241466541" sldId="272"/>
            <ac:grpSpMk id="26" creationId="{B9126120-70EC-BB38-5E29-C570B1028C2F}"/>
          </ac:grpSpMkLst>
        </pc:grp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5" creationId="{C032283C-DB58-3AA1-B9CB-F6E262AC233F}"/>
          </ac:picMkLst>
        </pc:pic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6" creationId="{2BBCB8FD-750F-CADC-FF64-21753DF408EC}"/>
          </ac:picMkLst>
        </pc:pic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12" creationId="{42BF5361-7EFE-3C1E-D3C8-2278A8E4CEDD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18" creationId="{15405128-34CC-5B43-EA00-00C2184A3C7B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19" creationId="{540F71A8-0994-94B3-E6D4-D0829B72A786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20" creationId="{F94AC25F-D79D-0F75-9578-6930DC7D98A9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21" creationId="{E3E60B3D-3FA2-3D59-F8DB-F1FF53CBD365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22" creationId="{96C1AF22-DC4E-89A1-791D-2EAE2CC89CDE}"/>
          </ac:picMkLst>
        </pc:picChg>
        <pc:picChg chg="mod">
          <ac:chgData name="김소희" userId="292a1162-0793-4577-a94d-2dae0dfa5995" providerId="ADAL" clId="{6BCA74AB-C54C-4DEB-93F7-66633C91A89C}" dt="2022-12-12T15:13:57.953" v="9286" actId="692"/>
          <ac:picMkLst>
            <pc:docMk/>
            <pc:sldMk cId="4241466541" sldId="272"/>
            <ac:picMk id="23" creationId="{4A2AB9B1-8DD3-DDF9-447F-C9DB851732E8}"/>
          </ac:picMkLst>
        </pc:pic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27" creationId="{EDC8BA8A-5ECC-9111-062B-D7E11F7234A1}"/>
          </ac:picMkLst>
        </pc:picChg>
        <pc:picChg chg="mod">
          <ac:chgData name="김소희" userId="292a1162-0793-4577-a94d-2dae0dfa5995" providerId="ADAL" clId="{6BCA74AB-C54C-4DEB-93F7-66633C91A89C}" dt="2022-12-12T15:13:32.876" v="9283" actId="1076"/>
          <ac:picMkLst>
            <pc:docMk/>
            <pc:sldMk cId="4241466541" sldId="272"/>
            <ac:picMk id="28" creationId="{67FB4978-659B-2534-F635-8B518850B979}"/>
          </ac:picMkLst>
        </pc:picChg>
        <pc:picChg chg="del">
          <ac:chgData name="김소희" userId="292a1162-0793-4577-a94d-2dae0dfa5995" providerId="ADAL" clId="{6BCA74AB-C54C-4DEB-93F7-66633C91A89C}" dt="2022-12-10T05:51:33.351" v="108" actId="478"/>
          <ac:picMkLst>
            <pc:docMk/>
            <pc:sldMk cId="4241466541" sldId="272"/>
            <ac:picMk id="1026" creationId="{B803AB24-FD31-20F2-357F-C3E7EE10A55C}"/>
          </ac:picMkLst>
        </pc:picChg>
        <pc:picChg chg="del">
          <ac:chgData name="김소희" userId="292a1162-0793-4577-a94d-2dae0dfa5995" providerId="ADAL" clId="{6BCA74AB-C54C-4DEB-93F7-66633C91A89C}" dt="2022-12-10T05:51:34.365" v="110" actId="478"/>
          <ac:picMkLst>
            <pc:docMk/>
            <pc:sldMk cId="4241466541" sldId="272"/>
            <ac:picMk id="2050" creationId="{F670A9C2-C26D-DF35-DA3B-8F2036EEB38B}"/>
          </ac:picMkLst>
        </pc:picChg>
        <pc:picChg chg="add mod">
          <ac:chgData name="김소희" userId="292a1162-0793-4577-a94d-2dae0dfa5995" providerId="ADAL" clId="{6BCA74AB-C54C-4DEB-93F7-66633C91A89C}" dt="2022-12-12T15:13:22.796" v="9281" actId="1076"/>
          <ac:picMkLst>
            <pc:docMk/>
            <pc:sldMk cId="4241466541" sldId="272"/>
            <ac:picMk id="7170" creationId="{22EAEBA0-1058-81E4-7EE3-0BB5F52E003C}"/>
          </ac:picMkLst>
        </pc:picChg>
        <pc:cxnChg chg="mod">
          <ac:chgData name="김소희" userId="292a1162-0793-4577-a94d-2dae0dfa5995" providerId="ADAL" clId="{6BCA74AB-C54C-4DEB-93F7-66633C91A89C}" dt="2022-12-12T15:14:14.838" v="9292" actId="692"/>
          <ac:cxnSpMkLst>
            <pc:docMk/>
            <pc:sldMk cId="4241466541" sldId="272"/>
            <ac:cxnSpMk id="10" creationId="{9B9A0D20-6050-3952-360E-AA55B73C1F5C}"/>
          </ac:cxnSpMkLst>
        </pc:cxnChg>
        <pc:cxnChg chg="mod">
          <ac:chgData name="김소희" userId="292a1162-0793-4577-a94d-2dae0dfa5995" providerId="ADAL" clId="{6BCA74AB-C54C-4DEB-93F7-66633C91A89C}" dt="2022-12-12T15:14:18.984" v="9298" actId="692"/>
          <ac:cxnSpMkLst>
            <pc:docMk/>
            <pc:sldMk cId="4241466541" sldId="272"/>
            <ac:cxnSpMk id="16" creationId="{50AF3207-CED4-FE81-869C-65BD03036D45}"/>
          </ac:cxnSpMkLst>
        </pc:cxnChg>
      </pc:sldChg>
      <pc:sldChg chg="del">
        <pc:chgData name="김소희" userId="292a1162-0793-4577-a94d-2dae0dfa5995" providerId="ADAL" clId="{6BCA74AB-C54C-4DEB-93F7-66633C91A89C}" dt="2022-12-10T05:55:52.774" v="235" actId="47"/>
        <pc:sldMkLst>
          <pc:docMk/>
          <pc:sldMk cId="3227677691" sldId="273"/>
        </pc:sldMkLst>
      </pc:sldChg>
      <pc:sldChg chg="addSp delSp modSp del mod modNotesTx">
        <pc:chgData name="김소희" userId="292a1162-0793-4577-a94d-2dae0dfa5995" providerId="ADAL" clId="{6BCA74AB-C54C-4DEB-93F7-66633C91A89C}" dt="2022-12-11T12:36:31.027" v="3847" actId="47"/>
        <pc:sldMkLst>
          <pc:docMk/>
          <pc:sldMk cId="1982670525" sldId="274"/>
        </pc:sldMkLst>
        <pc:spChg chg="mod">
          <ac:chgData name="김소희" userId="292a1162-0793-4577-a94d-2dae0dfa5995" providerId="ADAL" clId="{6BCA74AB-C54C-4DEB-93F7-66633C91A89C}" dt="2022-12-11T06:56:50.084" v="1223" actId="207"/>
          <ac:spMkLst>
            <pc:docMk/>
            <pc:sldMk cId="1982670525" sldId="274"/>
            <ac:spMk id="2" creationId="{D42C8D01-1348-904F-A28E-FB1F05F50B66}"/>
          </ac:spMkLst>
        </pc:spChg>
        <pc:spChg chg="mod">
          <ac:chgData name="김소희" userId="292a1162-0793-4577-a94d-2dae0dfa5995" providerId="ADAL" clId="{6BCA74AB-C54C-4DEB-93F7-66633C91A89C}" dt="2022-12-11T08:18:56.180" v="1784" actId="113"/>
          <ac:spMkLst>
            <pc:docMk/>
            <pc:sldMk cId="1982670525" sldId="274"/>
            <ac:spMk id="3" creationId="{BB4F0E0A-8459-60AB-4DBF-FC43E9161C10}"/>
          </ac:spMkLst>
        </pc:spChg>
        <pc:picChg chg="del">
          <ac:chgData name="김소희" userId="292a1162-0793-4577-a94d-2dae0dfa5995" providerId="ADAL" clId="{6BCA74AB-C54C-4DEB-93F7-66633C91A89C}" dt="2022-12-10T05:40:18.368" v="0" actId="478"/>
          <ac:picMkLst>
            <pc:docMk/>
            <pc:sldMk cId="1982670525" sldId="274"/>
            <ac:picMk id="4" creationId="{9FC45287-8242-9BF2-3CC4-7E4988C7E08A}"/>
          </ac:picMkLst>
        </pc:picChg>
        <pc:picChg chg="add mod">
          <ac:chgData name="김소희" userId="292a1162-0793-4577-a94d-2dae0dfa5995" providerId="ADAL" clId="{6BCA74AB-C54C-4DEB-93F7-66633C91A89C}" dt="2022-12-11T08:19:23.889" v="1791" actId="1076"/>
          <ac:picMkLst>
            <pc:docMk/>
            <pc:sldMk cId="1982670525" sldId="274"/>
            <ac:picMk id="4" creationId="{C008EFA3-9E06-827F-72B0-6D2026781805}"/>
          </ac:picMkLst>
        </pc:picChg>
        <pc:picChg chg="add del mod">
          <ac:chgData name="김소희" userId="292a1162-0793-4577-a94d-2dae0dfa5995" providerId="ADAL" clId="{6BCA74AB-C54C-4DEB-93F7-66633C91A89C}" dt="2022-12-11T08:19:25.163" v="1793" actId="478"/>
          <ac:picMkLst>
            <pc:docMk/>
            <pc:sldMk cId="1982670525" sldId="274"/>
            <ac:picMk id="5" creationId="{C5B1BA91-908F-5711-7B09-AC2A691C5420}"/>
          </ac:picMkLst>
        </pc:picChg>
        <pc:cxnChg chg="add mod">
          <ac:chgData name="김소희" userId="292a1162-0793-4577-a94d-2dae0dfa5995" providerId="ADAL" clId="{6BCA74AB-C54C-4DEB-93F7-66633C91A89C}" dt="2022-12-11T12:36:03.118" v="3835" actId="12788"/>
          <ac:cxnSpMkLst>
            <pc:docMk/>
            <pc:sldMk cId="1982670525" sldId="274"/>
            <ac:cxnSpMk id="7" creationId="{E4F039F2-79B4-0AEE-204C-6448841AEA01}"/>
          </ac:cxnSpMkLst>
        </pc:cxnChg>
        <pc:cxnChg chg="add mod">
          <ac:chgData name="김소희" userId="292a1162-0793-4577-a94d-2dae0dfa5995" providerId="ADAL" clId="{6BCA74AB-C54C-4DEB-93F7-66633C91A89C}" dt="2022-12-11T12:36:21.296" v="3844" actId="14100"/>
          <ac:cxnSpMkLst>
            <pc:docMk/>
            <pc:sldMk cId="1982670525" sldId="274"/>
            <ac:cxnSpMk id="9" creationId="{566BD2ED-8BBB-974A-55B1-F674E4CF033E}"/>
          </ac:cxnSpMkLst>
        </pc:cxnChg>
      </pc:sldChg>
      <pc:sldChg chg="del">
        <pc:chgData name="김소희" userId="292a1162-0793-4577-a94d-2dae0dfa5995" providerId="ADAL" clId="{6BCA74AB-C54C-4DEB-93F7-66633C91A89C}" dt="2022-12-10T05:55:59.453" v="244" actId="47"/>
        <pc:sldMkLst>
          <pc:docMk/>
          <pc:sldMk cId="3101960973" sldId="276"/>
        </pc:sldMkLst>
      </pc:sldChg>
      <pc:sldChg chg="addSp delSp modSp add mod ord setBg addAnim delAnim setClrOvrMap delDesignElem chgLayout">
        <pc:chgData name="김소희" userId="292a1162-0793-4577-a94d-2dae0dfa5995" providerId="ADAL" clId="{6BCA74AB-C54C-4DEB-93F7-66633C91A89C}" dt="2022-12-10T05:50:54.250" v="91" actId="12789"/>
        <pc:sldMkLst>
          <pc:docMk/>
          <pc:sldMk cId="3171619317" sldId="277"/>
        </pc:sldMkLst>
        <pc:spChg chg="mod ord">
          <ac:chgData name="김소희" userId="292a1162-0793-4577-a94d-2dae0dfa5995" providerId="ADAL" clId="{6BCA74AB-C54C-4DEB-93F7-66633C91A89C}" dt="2022-12-10T05:50:54.250" v="91" actId="12789"/>
          <ac:spMkLst>
            <pc:docMk/>
            <pc:sldMk cId="3171619317" sldId="277"/>
            <ac:spMk id="2" creationId="{D42C8D01-1348-904F-A28E-FB1F05F50B66}"/>
          </ac:spMkLst>
        </pc:spChg>
        <pc:spChg chg="del mod ord">
          <ac:chgData name="김소희" userId="292a1162-0793-4577-a94d-2dae0dfa5995" providerId="ADAL" clId="{6BCA74AB-C54C-4DEB-93F7-66633C91A89C}" dt="2022-12-10T05:49:02.800" v="66" actId="478"/>
          <ac:spMkLst>
            <pc:docMk/>
            <pc:sldMk cId="3171619317" sldId="277"/>
            <ac:spMk id="3" creationId="{BB4F0E0A-8459-60AB-4DBF-FC43E9161C10}"/>
          </ac:spMkLst>
        </pc:spChg>
        <pc:spChg chg="add del mod">
          <ac:chgData name="김소희" userId="292a1162-0793-4577-a94d-2dae0dfa5995" providerId="ADAL" clId="{6BCA74AB-C54C-4DEB-93F7-66633C91A89C}" dt="2022-12-10T05:49:04.299" v="67" actId="478"/>
          <ac:spMkLst>
            <pc:docMk/>
            <pc:sldMk cId="3171619317" sldId="277"/>
            <ac:spMk id="5" creationId="{5C4896E4-EF3B-7FA7-8926-0F657A638876}"/>
          </ac:spMkLst>
        </pc:spChg>
        <pc:spChg chg="add del mod">
          <ac:chgData name="김소희" userId="292a1162-0793-4577-a94d-2dae0dfa5995" providerId="ADAL" clId="{6BCA74AB-C54C-4DEB-93F7-66633C91A89C}" dt="2022-12-10T05:49:45.076" v="76" actId="478"/>
          <ac:spMkLst>
            <pc:docMk/>
            <pc:sldMk cId="3171619317" sldId="277"/>
            <ac:spMk id="6" creationId="{D09AF027-6A73-1077-58FF-C751D6BFFB2F}"/>
          </ac:spMkLst>
        </pc:spChg>
        <pc:spChg chg="add del mod ord">
          <ac:chgData name="김소희" userId="292a1162-0793-4577-a94d-2dae0dfa5995" providerId="ADAL" clId="{6BCA74AB-C54C-4DEB-93F7-66633C91A89C}" dt="2022-12-10T05:50:37.879" v="87" actId="478"/>
          <ac:spMkLst>
            <pc:docMk/>
            <pc:sldMk cId="3171619317" sldId="277"/>
            <ac:spMk id="7" creationId="{6ECD543D-73EA-FC1C-E5A8-5E8FD1BB96E8}"/>
          </ac:spMkLst>
        </pc:spChg>
        <pc:spChg chg="add del">
          <ac:chgData name="김소희" userId="292a1162-0793-4577-a94d-2dae0dfa5995" providerId="ADAL" clId="{6BCA74AB-C54C-4DEB-93F7-66633C91A89C}" dt="2022-12-10T05:50:34.691" v="86" actId="700"/>
          <ac:spMkLst>
            <pc:docMk/>
            <pc:sldMk cId="3171619317" sldId="277"/>
            <ac:spMk id="80" creationId="{35F60170-91B4-45F0-B88B-9C07AEC4642C}"/>
          </ac:spMkLst>
        </pc:spChg>
        <pc:spChg chg="add del">
          <ac:chgData name="김소희" userId="292a1162-0793-4577-a94d-2dae0dfa5995" providerId="ADAL" clId="{6BCA74AB-C54C-4DEB-93F7-66633C91A89C}" dt="2022-12-10T05:50:34.691" v="86" actId="700"/>
          <ac:spMkLst>
            <pc:docMk/>
            <pc:sldMk cId="3171619317" sldId="277"/>
            <ac:spMk id="82" creationId="{2C7D7C94-41C0-4614-8A18-941174D4D2AF}"/>
          </ac:spMkLst>
        </pc:spChg>
        <pc:spChg chg="add del">
          <ac:chgData name="김소희" userId="292a1162-0793-4577-a94d-2dae0dfa5995" providerId="ADAL" clId="{6BCA74AB-C54C-4DEB-93F7-66633C91A89C}" dt="2022-12-10T05:50:28.991" v="85" actId="26606"/>
          <ac:spMkLst>
            <pc:docMk/>
            <pc:sldMk cId="3171619317" sldId="277"/>
            <ac:spMk id="94" creationId="{71B2258F-86CA-4D4D-8270-BC05FCDEBFB3}"/>
          </ac:spMkLst>
        </pc:spChg>
        <pc:grpChg chg="add del">
          <ac:chgData name="김소희" userId="292a1162-0793-4577-a94d-2dae0dfa5995" providerId="ADAL" clId="{6BCA74AB-C54C-4DEB-93F7-66633C91A89C}" dt="2022-12-10T05:50:34.691" v="86" actId="700"/>
          <ac:grpSpMkLst>
            <pc:docMk/>
            <pc:sldMk cId="3171619317" sldId="277"/>
            <ac:grpSpMk id="85" creationId="{65B3D45F-509E-43F3-B685-A5E78AD0D820}"/>
          </ac:grpSpMkLst>
        </pc:grpChg>
        <pc:picChg chg="add del">
          <ac:chgData name="김소희" userId="292a1162-0793-4577-a94d-2dae0dfa5995" providerId="ADAL" clId="{6BCA74AB-C54C-4DEB-93F7-66633C91A89C}" dt="2022-12-10T05:50:28.991" v="85" actId="26606"/>
          <ac:picMkLst>
            <pc:docMk/>
            <pc:sldMk cId="3171619317" sldId="277"/>
            <ac:picMk id="90" creationId="{2F3A5024-6593-F38A-4432-5001A7F6B609}"/>
          </ac:picMkLst>
        </pc:picChg>
        <pc:cxnChg chg="add del">
          <ac:chgData name="김소희" userId="292a1162-0793-4577-a94d-2dae0dfa5995" providerId="ADAL" clId="{6BCA74AB-C54C-4DEB-93F7-66633C91A89C}" dt="2022-12-10T05:50:34.691" v="86" actId="700"/>
          <ac:cxnSpMkLst>
            <pc:docMk/>
            <pc:sldMk cId="3171619317" sldId="277"/>
            <ac:cxnSpMk id="83" creationId="{61F6FBC1-6409-4059-B87B-1BE513242FE6}"/>
          </ac:cxnSpMkLst>
        </pc:cxnChg>
        <pc:cxnChg chg="add del">
          <ac:chgData name="김소희" userId="292a1162-0793-4577-a94d-2dae0dfa5995" providerId="ADAL" clId="{6BCA74AB-C54C-4DEB-93F7-66633C91A89C}" dt="2022-12-10T05:50:34.691" v="86" actId="700"/>
          <ac:cxnSpMkLst>
            <pc:docMk/>
            <pc:sldMk cId="3171619317" sldId="277"/>
            <ac:cxnSpMk id="84" creationId="{E6A98E26-C7DC-48E3-8F50-FBF7F3C50F4C}"/>
          </ac:cxnSpMkLst>
        </pc:cxnChg>
      </pc:sldChg>
      <pc:sldChg chg="addSp delSp modSp add mod ord modNotesTx">
        <pc:chgData name="김소희" userId="292a1162-0793-4577-a94d-2dae0dfa5995" providerId="ADAL" clId="{6BCA74AB-C54C-4DEB-93F7-66633C91A89C}" dt="2022-12-13T04:25:18.861" v="10737" actId="1076"/>
        <pc:sldMkLst>
          <pc:docMk/>
          <pc:sldMk cId="3344994808" sldId="278"/>
        </pc:sldMkLst>
        <pc:spChg chg="add mod">
          <ac:chgData name="김소희" userId="292a1162-0793-4577-a94d-2dae0dfa5995" providerId="ADAL" clId="{6BCA74AB-C54C-4DEB-93F7-66633C91A89C}" dt="2022-12-13T04:25:18.861" v="10737" actId="1076"/>
          <ac:spMkLst>
            <pc:docMk/>
            <pc:sldMk cId="3344994808" sldId="278"/>
            <ac:spMk id="4" creationId="{D8065406-F7CF-53C5-C8C1-2B15E5E38833}"/>
          </ac:spMkLst>
        </pc:spChg>
        <pc:spChg chg="add mod">
          <ac:chgData name="김소희" userId="292a1162-0793-4577-a94d-2dae0dfa5995" providerId="ADAL" clId="{6BCA74AB-C54C-4DEB-93F7-66633C91A89C}" dt="2022-12-13T04:25:16.002" v="10736" actId="1076"/>
          <ac:spMkLst>
            <pc:docMk/>
            <pc:sldMk cId="3344994808" sldId="278"/>
            <ac:spMk id="5" creationId="{D79FF050-0A86-E6F3-8A3F-D05EC9088F63}"/>
          </ac:spMkLst>
        </pc:spChg>
        <pc:spChg chg="add mod">
          <ac:chgData name="김소희" userId="292a1162-0793-4577-a94d-2dae0dfa5995" providerId="ADAL" clId="{6BCA74AB-C54C-4DEB-93F7-66633C91A89C}" dt="2022-12-13T04:24:43.433" v="10732" actId="20577"/>
          <ac:spMkLst>
            <pc:docMk/>
            <pc:sldMk cId="3344994808" sldId="278"/>
            <ac:spMk id="7" creationId="{0988A3E6-229A-7EB1-FF81-8BF887FE32AD}"/>
          </ac:spMkLst>
        </pc:spChg>
        <pc:spChg chg="add del mod">
          <ac:chgData name="김소희" userId="292a1162-0793-4577-a94d-2dae0dfa5995" providerId="ADAL" clId="{6BCA74AB-C54C-4DEB-93F7-66633C91A89C}" dt="2022-12-11T14:24:21.775" v="5532" actId="478"/>
          <ac:spMkLst>
            <pc:docMk/>
            <pc:sldMk cId="3344994808" sldId="278"/>
            <ac:spMk id="7" creationId="{5C383AA0-0AF7-06A0-0710-1E39F812AF1D}"/>
          </ac:spMkLst>
        </pc:spChg>
        <pc:spChg chg="del mod">
          <ac:chgData name="김소희" userId="292a1162-0793-4577-a94d-2dae0dfa5995" providerId="ADAL" clId="{6BCA74AB-C54C-4DEB-93F7-66633C91A89C}" dt="2022-12-11T14:04:04.657" v="5276" actId="478"/>
          <ac:spMkLst>
            <pc:docMk/>
            <pc:sldMk cId="3344994808" sldId="278"/>
            <ac:spMk id="8" creationId="{5CF71ACE-26EE-ABE9-8FA8-2733A72AAF78}"/>
          </ac:spMkLst>
        </pc:spChg>
        <pc:spChg chg="add del mod">
          <ac:chgData name="김소희" userId="292a1162-0793-4577-a94d-2dae0dfa5995" providerId="ADAL" clId="{6BCA74AB-C54C-4DEB-93F7-66633C91A89C}" dt="2022-12-11T14:24:57.996" v="5562" actId="478"/>
          <ac:spMkLst>
            <pc:docMk/>
            <pc:sldMk cId="3344994808" sldId="278"/>
            <ac:spMk id="9" creationId="{645CB7D8-55AC-695D-EB75-18AFEE29CDF3}"/>
          </ac:spMkLst>
        </pc:spChg>
        <pc:spChg chg="add mod">
          <ac:chgData name="김소희" userId="292a1162-0793-4577-a94d-2dae0dfa5995" providerId="ADAL" clId="{6BCA74AB-C54C-4DEB-93F7-66633C91A89C}" dt="2022-12-13T04:24:52.620" v="10735" actId="20577"/>
          <ac:spMkLst>
            <pc:docMk/>
            <pc:sldMk cId="3344994808" sldId="278"/>
            <ac:spMk id="9" creationId="{C1077B80-1D54-A9C4-2AD7-3BF47BF2544B}"/>
          </ac:spMkLst>
        </pc:spChg>
        <pc:spChg chg="add mod">
          <ac:chgData name="김소희" userId="292a1162-0793-4577-a94d-2dae0dfa5995" providerId="ADAL" clId="{6BCA74AB-C54C-4DEB-93F7-66633C91A89C}" dt="2022-12-11T14:25:02.619" v="5564"/>
          <ac:spMkLst>
            <pc:docMk/>
            <pc:sldMk cId="3344994808" sldId="278"/>
            <ac:spMk id="10" creationId="{DB1FD417-C464-087C-68F3-983FEB3D36AE}"/>
          </ac:spMkLst>
        </pc:spChg>
        <pc:spChg chg="del mod">
          <ac:chgData name="김소희" userId="292a1162-0793-4577-a94d-2dae0dfa5995" providerId="ADAL" clId="{6BCA74AB-C54C-4DEB-93F7-66633C91A89C}" dt="2022-12-11T14:24:23.656" v="5533" actId="478"/>
          <ac:spMkLst>
            <pc:docMk/>
            <pc:sldMk cId="3344994808" sldId="278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3T04:22:53.366" v="10714" actId="164"/>
          <ac:spMkLst>
            <pc:docMk/>
            <pc:sldMk cId="3344994808" sldId="278"/>
            <ac:spMk id="11" creationId="{63916EFA-56B7-2999-B226-22AD58AB67A0}"/>
          </ac:spMkLst>
        </pc:spChg>
        <pc:spChg chg="del mod">
          <ac:chgData name="김소희" userId="292a1162-0793-4577-a94d-2dae0dfa5995" providerId="ADAL" clId="{6BCA74AB-C54C-4DEB-93F7-66633C91A89C}" dt="2022-12-12T12:00:59.225" v="6788" actId="478"/>
          <ac:spMkLst>
            <pc:docMk/>
            <pc:sldMk cId="3344994808" sldId="278"/>
            <ac:spMk id="14" creationId="{C52B83CD-CB37-BDBD-DC15-4A01D0A06A65}"/>
          </ac:spMkLst>
        </pc:spChg>
        <pc:grpChg chg="add mod">
          <ac:chgData name="김소희" userId="292a1162-0793-4577-a94d-2dae0dfa5995" providerId="ADAL" clId="{6BCA74AB-C54C-4DEB-93F7-66633C91A89C}" dt="2022-12-13T04:22:55.301" v="10715" actId="1076"/>
          <ac:grpSpMkLst>
            <pc:docMk/>
            <pc:sldMk cId="3344994808" sldId="278"/>
            <ac:grpSpMk id="12" creationId="{AF98EE4C-DA4A-A93E-4D11-DB7F1B8110A1}"/>
          </ac:grpSpMkLst>
        </pc:grpChg>
        <pc:picChg chg="add mod">
          <ac:chgData name="김소희" userId="292a1162-0793-4577-a94d-2dae0dfa5995" providerId="ADAL" clId="{6BCA74AB-C54C-4DEB-93F7-66633C91A89C}" dt="2022-12-12T09:13:19.927" v="6251" actId="1076"/>
          <ac:picMkLst>
            <pc:docMk/>
            <pc:sldMk cId="3344994808" sldId="278"/>
            <ac:picMk id="2" creationId="{4637E65A-619C-5425-EC49-23EE71CF499C}"/>
          </ac:picMkLst>
        </pc:picChg>
        <pc:picChg chg="add mod">
          <ac:chgData name="김소희" userId="292a1162-0793-4577-a94d-2dae0dfa5995" providerId="ADAL" clId="{6BCA74AB-C54C-4DEB-93F7-66633C91A89C}" dt="2022-12-13T04:23:14.075" v="10719" actId="1076"/>
          <ac:picMkLst>
            <pc:docMk/>
            <pc:sldMk cId="3344994808" sldId="278"/>
            <ac:picMk id="3" creationId="{B4C36728-77F9-298D-7926-672F9B966801}"/>
          </ac:picMkLst>
        </pc:picChg>
        <pc:picChg chg="add del mod">
          <ac:chgData name="김소희" userId="292a1162-0793-4577-a94d-2dae0dfa5995" providerId="ADAL" clId="{6BCA74AB-C54C-4DEB-93F7-66633C91A89C}" dt="2022-12-13T04:23:10.552" v="10718" actId="478"/>
          <ac:picMkLst>
            <pc:docMk/>
            <pc:sldMk cId="3344994808" sldId="278"/>
            <ac:picMk id="6" creationId="{5CBB0BD3-5EA7-F537-FCD9-AF6BAFACD4FA}"/>
          </ac:picMkLst>
        </pc:picChg>
        <pc:picChg chg="add mod">
          <ac:chgData name="김소희" userId="292a1162-0793-4577-a94d-2dae0dfa5995" providerId="ADAL" clId="{6BCA74AB-C54C-4DEB-93F7-66633C91A89C}" dt="2022-12-13T04:24:00.396" v="10722" actId="1076"/>
          <ac:picMkLst>
            <pc:docMk/>
            <pc:sldMk cId="3344994808" sldId="278"/>
            <ac:picMk id="8" creationId="{5C826E00-B643-58DD-8333-F20FA44034D7}"/>
          </ac:picMkLst>
        </pc:picChg>
      </pc:sldChg>
      <pc:sldChg chg="addSp delSp modSp add del mod modNotesTx">
        <pc:chgData name="김소희" userId="292a1162-0793-4577-a94d-2dae0dfa5995" providerId="ADAL" clId="{6BCA74AB-C54C-4DEB-93F7-66633C91A89C}" dt="2022-12-12T13:52:19.597" v="8713" actId="47"/>
        <pc:sldMkLst>
          <pc:docMk/>
          <pc:sldMk cId="3056470528" sldId="279"/>
        </pc:sldMkLst>
        <pc:spChg chg="add del mod">
          <ac:chgData name="김소희" userId="292a1162-0793-4577-a94d-2dae0dfa5995" providerId="ADAL" clId="{6BCA74AB-C54C-4DEB-93F7-66633C91A89C}" dt="2022-12-11T12:29:16.254" v="3708"/>
          <ac:spMkLst>
            <pc:docMk/>
            <pc:sldMk cId="3056470528" sldId="279"/>
            <ac:spMk id="2" creationId="{0917AE20-008D-39BB-C6F8-87EDE1F2B93F}"/>
          </ac:spMkLst>
        </pc:spChg>
        <pc:spChg chg="add del mod">
          <ac:chgData name="김소희" userId="292a1162-0793-4577-a94d-2dae0dfa5995" providerId="ADAL" clId="{6BCA74AB-C54C-4DEB-93F7-66633C91A89C}" dt="2022-12-11T12:29:20.412" v="3710"/>
          <ac:spMkLst>
            <pc:docMk/>
            <pc:sldMk cId="3056470528" sldId="279"/>
            <ac:spMk id="3" creationId="{B27422F7-F4D0-3AA9-8032-60A0427D6A18}"/>
          </ac:spMkLst>
        </pc:spChg>
        <pc:spChg chg="add del mod">
          <ac:chgData name="김소희" userId="292a1162-0793-4577-a94d-2dae0dfa5995" providerId="ADAL" clId="{6BCA74AB-C54C-4DEB-93F7-66633C91A89C}" dt="2022-12-12T13:52:16.554" v="8712" actId="478"/>
          <ac:spMkLst>
            <pc:docMk/>
            <pc:sldMk cId="3056470528" sldId="279"/>
            <ac:spMk id="4" creationId="{76A7E021-F214-9414-2B8C-A6894A47C6EF}"/>
          </ac:spMkLst>
        </pc:spChg>
        <pc:spChg chg="add del">
          <ac:chgData name="김소희" userId="292a1162-0793-4577-a94d-2dae0dfa5995" providerId="ADAL" clId="{6BCA74AB-C54C-4DEB-93F7-66633C91A89C}" dt="2022-12-11T12:31:06.088" v="3752" actId="22"/>
          <ac:spMkLst>
            <pc:docMk/>
            <pc:sldMk cId="3056470528" sldId="279"/>
            <ac:spMk id="6" creationId="{28686230-3DFD-9950-2273-240CB3D9767E}"/>
          </ac:spMkLst>
        </pc:spChg>
        <pc:spChg chg="del">
          <ac:chgData name="김소희" userId="292a1162-0793-4577-a94d-2dae0dfa5995" providerId="ADAL" clId="{6BCA74AB-C54C-4DEB-93F7-66633C91A89C}" dt="2022-12-11T12:30:10.421" v="3737" actId="478"/>
          <ac:spMkLst>
            <pc:docMk/>
            <pc:sldMk cId="3056470528" sldId="279"/>
            <ac:spMk id="8" creationId="{5CF71ACE-26EE-ABE9-8FA8-2733A72AAF78}"/>
          </ac:spMkLst>
        </pc:spChg>
        <pc:spChg chg="add mod">
          <ac:chgData name="김소희" userId="292a1162-0793-4577-a94d-2dae0dfa5995" providerId="ADAL" clId="{6BCA74AB-C54C-4DEB-93F7-66633C91A89C}" dt="2022-12-11T12:31:21.348" v="3759" actId="1076"/>
          <ac:spMkLst>
            <pc:docMk/>
            <pc:sldMk cId="3056470528" sldId="279"/>
            <ac:spMk id="9" creationId="{24DD73CA-AE16-5B05-EDDD-06320DFB1E70}"/>
          </ac:spMkLst>
        </pc:spChg>
        <pc:spChg chg="mod">
          <ac:chgData name="김소희" userId="292a1162-0793-4577-a94d-2dae0dfa5995" providerId="ADAL" clId="{6BCA74AB-C54C-4DEB-93F7-66633C91A89C}" dt="2022-12-11T14:25:00.754" v="5563" actId="404"/>
          <ac:spMkLst>
            <pc:docMk/>
            <pc:sldMk cId="3056470528" sldId="279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1T12:29:53.043" v="3734" actId="404"/>
          <ac:spMkLst>
            <pc:docMk/>
            <pc:sldMk cId="3056470528" sldId="279"/>
            <ac:spMk id="14" creationId="{C52B83CD-CB37-BDBD-DC15-4A01D0A06A65}"/>
          </ac:spMkLst>
        </pc:spChg>
      </pc:sldChg>
      <pc:sldChg chg="addSp delSp modSp add mod ord modNotesTx">
        <pc:chgData name="김소희" userId="292a1162-0793-4577-a94d-2dae0dfa5995" providerId="ADAL" clId="{6BCA74AB-C54C-4DEB-93F7-66633C91A89C}" dt="2022-12-13T04:07:36.280" v="10635" actId="1076"/>
        <pc:sldMkLst>
          <pc:docMk/>
          <pc:sldMk cId="2901365682" sldId="280"/>
        </pc:sldMkLst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6" creationId="{1086EDF9-3F92-F12D-E2D2-03955D47BAFF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7" creationId="{6BD88364-DD8C-C3CB-103B-E22B45F51CBF}"/>
          </ac:spMkLst>
        </pc:spChg>
        <pc:spChg chg="mod">
          <ac:chgData name="김소희" userId="292a1162-0793-4577-a94d-2dae0dfa5995" providerId="ADAL" clId="{6BCA74AB-C54C-4DEB-93F7-66633C91A89C}" dt="2022-12-11T13:35:56.399" v="4796" actId="15"/>
          <ac:spMkLst>
            <pc:docMk/>
            <pc:sldMk cId="2901365682" sldId="280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10" creationId="{787BC863-ABAC-1B64-A1FB-3AE221D2CFB5}"/>
          </ac:spMkLst>
        </pc:spChg>
        <pc:spChg chg="mod">
          <ac:chgData name="김소희" userId="292a1162-0793-4577-a94d-2dae0dfa5995" providerId="ADAL" clId="{6BCA74AB-C54C-4DEB-93F7-66633C91A89C}" dt="2022-12-11T14:24:43.438" v="5554" actId="404"/>
          <ac:spMkLst>
            <pc:docMk/>
            <pc:sldMk cId="2901365682" sldId="280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12" creationId="{CCE3AC45-18B9-072A-D507-BB604BA17258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13" creationId="{2B694D92-B3C5-9123-E2A6-A5B4F857C171}"/>
          </ac:spMkLst>
        </pc:spChg>
        <pc:spChg chg="mod">
          <ac:chgData name="김소희" userId="292a1162-0793-4577-a94d-2dae0dfa5995" providerId="ADAL" clId="{6BCA74AB-C54C-4DEB-93F7-66633C91A89C}" dt="2022-12-11T12:16:03.229" v="3256" actId="20577"/>
          <ac:spMkLst>
            <pc:docMk/>
            <pc:sldMk cId="2901365682" sldId="280"/>
            <ac:spMk id="14" creationId="{C52B83CD-CB37-BDBD-DC15-4A01D0A06A65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15" creationId="{344C4CBA-F309-7CBE-2BFA-BBEB4468D875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16" creationId="{29573242-FBDA-AC9B-FF8D-16F0507720A9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17" creationId="{379E09D8-567C-7B93-9ECB-5308EFCF246F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18" creationId="{D93607BE-929D-F020-9321-20B8AEFA6634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19" creationId="{180EF895-A9C4-5FB5-4F3E-3703CC70F22B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0" creationId="{9CBF871A-CB80-85CE-BDC0-F3AA721987B5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1" creationId="{FD36122E-5741-0EE9-684F-288AE477C14F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2" creationId="{F870EC49-859C-735A-AB2A-80E4F6CF9ADB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3" creationId="{7FB49715-6E7F-35EC-4BD9-5C7E55066C66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4" creationId="{0F43A624-04ED-71BB-E837-FD3ABAACA177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5" creationId="{4F7F89D7-7148-5088-EB6C-781AF5B7BAD3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6" creationId="{3961520A-0B03-FDD9-4BED-C5C6E67DA52F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7" creationId="{27FE222A-4E49-5BEE-3596-20549F88D2FC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8" creationId="{5D01923D-BB86-47D1-9D1D-0DA6B78DE058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29" creationId="{8A597582-7BC3-4E06-C8B1-28411103B2EA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30" creationId="{DCCB5A49-C31F-3D97-432A-0FA57BF31DB1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31" creationId="{1CCA8C19-ACAF-5A29-06FD-CEA76B370266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32" creationId="{6B9342B1-933F-CE36-6427-39ADE9853A89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33" creationId="{DD70A707-7716-E0DC-A5C3-69630D1B5845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34" creationId="{0FD99FEF-8AB6-8A53-426A-EA96D7DDA34D}"/>
          </ac:spMkLst>
        </pc:spChg>
        <pc:spChg chg="mod">
          <ac:chgData name="김소희" userId="292a1162-0793-4577-a94d-2dae0dfa5995" providerId="ADAL" clId="{6BCA74AB-C54C-4DEB-93F7-66633C91A89C}" dt="2022-12-13T04:05:38.011" v="10628" actId="165"/>
          <ac:spMkLst>
            <pc:docMk/>
            <pc:sldMk cId="2901365682" sldId="280"/>
            <ac:spMk id="35" creationId="{82F12510-99AF-A0F5-74A8-F1E0C06D9180}"/>
          </ac:spMkLst>
        </pc:spChg>
        <pc:spChg chg="mod topLvl">
          <ac:chgData name="김소희" userId="292a1162-0793-4577-a94d-2dae0dfa5995" providerId="ADAL" clId="{6BCA74AB-C54C-4DEB-93F7-66633C91A89C}" dt="2022-12-13T04:07:34.509" v="10634" actId="164"/>
          <ac:spMkLst>
            <pc:docMk/>
            <pc:sldMk cId="2901365682" sldId="280"/>
            <ac:spMk id="42" creationId="{E0E68AB6-2A16-F151-970E-6485BC67375C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43" creationId="{D4BB3E78-262C-4D3B-5885-37EBD6B99D48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45" creationId="{3311B9B2-4830-A4A9-4A68-7A20A9F620F9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46" creationId="{C8A2F879-C4DC-65D4-BAF4-0C829219A616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47" creationId="{728DA839-C00E-AE6C-4DAF-7A625A9CE861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48" creationId="{37524431-A13A-D286-C63E-1CD02D0AAA3F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49" creationId="{6BE9F18D-462A-E7F6-3BBF-00AB93D12268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50" creationId="{105AC88B-97A0-9B60-B791-D5A3F0661715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51" creationId="{DF12EEC4-33AB-7109-407E-2CFF9151C9D7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52" creationId="{781D7E78-6F78-8046-03BF-FDD6372D6C24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53" creationId="{68B6A351-424F-C558-4DC7-370162BC415D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54" creationId="{EB45E9D8-3DB0-1D21-402B-78AB413C469A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55" creationId="{25811028-724A-439D-C573-DB6206E09850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56" creationId="{60A47031-2741-1067-124C-64C5CBE47EB5}"/>
          </ac:spMkLst>
        </pc:spChg>
        <pc:spChg chg="mod topLvl">
          <ac:chgData name="김소희" userId="292a1162-0793-4577-a94d-2dae0dfa5995" providerId="ADAL" clId="{6BCA74AB-C54C-4DEB-93F7-66633C91A89C}" dt="2022-12-13T04:07:27.430" v="10633" actId="164"/>
          <ac:spMkLst>
            <pc:docMk/>
            <pc:sldMk cId="2901365682" sldId="280"/>
            <ac:spMk id="57" creationId="{DB2ED922-F14E-5479-7218-792AB4B8351E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58" creationId="{C17AA4B7-1F53-691B-F7B4-C99507337E6C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59" creationId="{1448F363-5D7F-5FD3-D110-1C0DF1C6DB3E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0" creationId="{39D690F4-B0CF-4391-B5EF-1B184A3D86CC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1" creationId="{520D7A6B-7575-BB41-F6F1-B3C31B351A39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2" creationId="{4EAFF651-88C2-0102-330F-9122BA08FE1B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3" creationId="{019B8F1E-CBBA-C676-3B10-618763459EAB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4" creationId="{712077B6-96F6-F62C-FE42-50C2DB8524F6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5" creationId="{98B0B218-8D76-14CD-A35B-6C92F7A63EBA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6" creationId="{C8EBD593-0E99-E16D-0B5F-719FAA385AE5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7" creationId="{9C23E6C1-6114-7BE8-645C-6F4C09FBBB49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8" creationId="{EF773342-1682-2DF9-4FE8-EE1E6AB5218A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69" creationId="{E95EA93D-6EF7-18A2-2604-9E968CF30FE6}"/>
          </ac:spMkLst>
        </pc:spChg>
        <pc:spChg chg="mod">
          <ac:chgData name="김소희" userId="292a1162-0793-4577-a94d-2dae0dfa5995" providerId="ADAL" clId="{6BCA74AB-C54C-4DEB-93F7-66633C91A89C}" dt="2022-12-13T04:05:41.161" v="10629" actId="165"/>
          <ac:spMkLst>
            <pc:docMk/>
            <pc:sldMk cId="2901365682" sldId="280"/>
            <ac:spMk id="70" creationId="{3A1C3418-51FE-B22D-73D8-D76F7151E910}"/>
          </ac:spMkLst>
        </pc:spChg>
        <pc:spChg chg="add mod topLvl">
          <ac:chgData name="김소희" userId="292a1162-0793-4577-a94d-2dae0dfa5995" providerId="ADAL" clId="{6BCA74AB-C54C-4DEB-93F7-66633C91A89C}" dt="2022-12-13T04:07:34.509" v="10634" actId="164"/>
          <ac:spMkLst>
            <pc:docMk/>
            <pc:sldMk cId="2901365682" sldId="280"/>
            <ac:spMk id="73" creationId="{D42FAA72-F011-7E51-318B-D7E31B86160B}"/>
          </ac:spMkLst>
        </pc:spChg>
        <pc:spChg chg="add mod topLvl">
          <ac:chgData name="김소희" userId="292a1162-0793-4577-a94d-2dae0dfa5995" providerId="ADAL" clId="{6BCA74AB-C54C-4DEB-93F7-66633C91A89C}" dt="2022-12-13T04:07:34.509" v="10634" actId="164"/>
          <ac:spMkLst>
            <pc:docMk/>
            <pc:sldMk cId="2901365682" sldId="280"/>
            <ac:spMk id="74" creationId="{E2FF83A8-2395-815C-8275-C8D53A644FF7}"/>
          </ac:spMkLst>
        </pc:spChg>
        <pc:spChg chg="add mod topLvl">
          <ac:chgData name="김소희" userId="292a1162-0793-4577-a94d-2dae0dfa5995" providerId="ADAL" clId="{6BCA74AB-C54C-4DEB-93F7-66633C91A89C}" dt="2022-12-13T04:07:34.509" v="10634" actId="164"/>
          <ac:spMkLst>
            <pc:docMk/>
            <pc:sldMk cId="2901365682" sldId="280"/>
            <ac:spMk id="77" creationId="{F172B42A-D54C-4A8E-BA81-F8E258CACDAD}"/>
          </ac:spMkLst>
        </pc:spChg>
        <pc:spChg chg="add mod topLvl">
          <ac:chgData name="김소희" userId="292a1162-0793-4577-a94d-2dae0dfa5995" providerId="ADAL" clId="{6BCA74AB-C54C-4DEB-93F7-66633C91A89C}" dt="2022-12-13T04:07:34.509" v="10634" actId="164"/>
          <ac:spMkLst>
            <pc:docMk/>
            <pc:sldMk cId="2901365682" sldId="280"/>
            <ac:spMk id="81" creationId="{1105E01D-EC8C-63F8-728E-1160F0259BFA}"/>
          </ac:spMkLst>
        </pc:spChg>
        <pc:spChg chg="add del mod">
          <ac:chgData name="김소희" userId="292a1162-0793-4577-a94d-2dae0dfa5995" providerId="ADAL" clId="{6BCA74AB-C54C-4DEB-93F7-66633C91A89C}" dt="2022-12-11T12:25:34.502" v="3625"/>
          <ac:spMkLst>
            <pc:docMk/>
            <pc:sldMk cId="2901365682" sldId="280"/>
            <ac:spMk id="84" creationId="{26DA22C6-84C8-FEF9-93DB-4991ABEAE55B}"/>
          </ac:spMkLst>
        </pc:spChg>
        <pc:spChg chg="add mod topLvl">
          <ac:chgData name="김소희" userId="292a1162-0793-4577-a94d-2dae0dfa5995" providerId="ADAL" clId="{6BCA74AB-C54C-4DEB-93F7-66633C91A89C}" dt="2022-12-13T04:07:34.509" v="10634" actId="164"/>
          <ac:spMkLst>
            <pc:docMk/>
            <pc:sldMk cId="2901365682" sldId="280"/>
            <ac:spMk id="86" creationId="{C59235A0-56E4-F696-3E10-1338874E24C4}"/>
          </ac:spMkLst>
        </pc:spChg>
        <pc:spChg chg="add mod topLvl">
          <ac:chgData name="김소희" userId="292a1162-0793-4577-a94d-2dae0dfa5995" providerId="ADAL" clId="{6BCA74AB-C54C-4DEB-93F7-66633C91A89C}" dt="2022-12-13T04:07:34.509" v="10634" actId="164"/>
          <ac:spMkLst>
            <pc:docMk/>
            <pc:sldMk cId="2901365682" sldId="280"/>
            <ac:spMk id="87" creationId="{33B55770-4645-385A-BC60-B2FB1805B1C8}"/>
          </ac:spMkLst>
        </pc:spChg>
        <pc:grpChg chg="add del mod topLvl">
          <ac:chgData name="김소희" userId="292a1162-0793-4577-a94d-2dae0dfa5995" providerId="ADAL" clId="{6BCA74AB-C54C-4DEB-93F7-66633C91A89C}" dt="2022-12-13T04:05:38.011" v="10628" actId="165"/>
          <ac:grpSpMkLst>
            <pc:docMk/>
            <pc:sldMk cId="2901365682" sldId="280"/>
            <ac:grpSpMk id="2" creationId="{CEB394AF-6C1F-EF87-7992-FDBD624D41C1}"/>
          </ac:grpSpMkLst>
        </pc:grpChg>
        <pc:grpChg chg="del mod topLvl">
          <ac:chgData name="김소희" userId="292a1162-0793-4577-a94d-2dae0dfa5995" providerId="ADAL" clId="{6BCA74AB-C54C-4DEB-93F7-66633C91A89C}" dt="2022-12-13T04:05:41.161" v="10629" actId="165"/>
          <ac:grpSpMkLst>
            <pc:docMk/>
            <pc:sldMk cId="2901365682" sldId="280"/>
            <ac:grpSpMk id="3" creationId="{5EBD7DA2-884A-C34B-F18B-52FE9C76295A}"/>
          </ac:grpSpMkLst>
        </pc:grpChg>
        <pc:grpChg chg="mod topLvl">
          <ac:chgData name="김소희" userId="292a1162-0793-4577-a94d-2dae0dfa5995" providerId="ADAL" clId="{6BCA74AB-C54C-4DEB-93F7-66633C91A89C}" dt="2022-12-13T04:07:34.509" v="10634" actId="164"/>
          <ac:grpSpMkLst>
            <pc:docMk/>
            <pc:sldMk cId="2901365682" sldId="280"/>
            <ac:grpSpMk id="4" creationId="{961B503F-295D-2A22-4EC2-6FC6A8BD1DFD}"/>
          </ac:grpSpMkLst>
        </pc:grpChg>
        <pc:grpChg chg="mod">
          <ac:chgData name="김소희" userId="292a1162-0793-4577-a94d-2dae0dfa5995" providerId="ADAL" clId="{6BCA74AB-C54C-4DEB-93F7-66633C91A89C}" dt="2022-12-13T04:05:38.011" v="10628" actId="165"/>
          <ac:grpSpMkLst>
            <pc:docMk/>
            <pc:sldMk cId="2901365682" sldId="280"/>
            <ac:grpSpMk id="9" creationId="{182BA7EB-431C-5B19-0766-809F8333742F}"/>
          </ac:grpSpMkLst>
        </pc:grpChg>
        <pc:grpChg chg="mod topLvl">
          <ac:chgData name="김소희" userId="292a1162-0793-4577-a94d-2dae0dfa5995" providerId="ADAL" clId="{6BCA74AB-C54C-4DEB-93F7-66633C91A89C}" dt="2022-12-13T04:07:34.509" v="10634" actId="164"/>
          <ac:grpSpMkLst>
            <pc:docMk/>
            <pc:sldMk cId="2901365682" sldId="280"/>
            <ac:grpSpMk id="39" creationId="{7EDF44D0-728F-4F9F-0CD6-10732213EE6B}"/>
          </ac:grpSpMkLst>
        </pc:grpChg>
        <pc:grpChg chg="mod topLvl">
          <ac:chgData name="김소희" userId="292a1162-0793-4577-a94d-2dae0dfa5995" providerId="ADAL" clId="{6BCA74AB-C54C-4DEB-93F7-66633C91A89C}" dt="2022-12-13T04:07:34.509" v="10634" actId="164"/>
          <ac:grpSpMkLst>
            <pc:docMk/>
            <pc:sldMk cId="2901365682" sldId="280"/>
            <ac:grpSpMk id="40" creationId="{CCD1FF45-A658-1654-C250-04B6C2D26F38}"/>
          </ac:grpSpMkLst>
        </pc:grpChg>
        <pc:grpChg chg="del mod topLvl">
          <ac:chgData name="김소희" userId="292a1162-0793-4577-a94d-2dae0dfa5995" providerId="ADAL" clId="{6BCA74AB-C54C-4DEB-93F7-66633C91A89C}" dt="2022-12-13T04:05:43.857" v="10630" actId="165"/>
          <ac:grpSpMkLst>
            <pc:docMk/>
            <pc:sldMk cId="2901365682" sldId="280"/>
            <ac:grpSpMk id="41" creationId="{68D33069-11BE-D86F-8F1F-4AC3EC4328CB}"/>
          </ac:grpSpMkLst>
        </pc:grpChg>
        <pc:grpChg chg="add mod">
          <ac:chgData name="김소희" userId="292a1162-0793-4577-a94d-2dae0dfa5995" providerId="ADAL" clId="{6BCA74AB-C54C-4DEB-93F7-66633C91A89C}" dt="2022-12-13T04:07:34.509" v="10634" actId="164"/>
          <ac:grpSpMkLst>
            <pc:docMk/>
            <pc:sldMk cId="2901365682" sldId="280"/>
            <ac:grpSpMk id="75" creationId="{5C20752F-DE6C-3E68-1EFA-3893308F312B}"/>
          </ac:grpSpMkLst>
        </pc:grpChg>
        <pc:grpChg chg="add del mod topLvl">
          <ac:chgData name="김소희" userId="292a1162-0793-4577-a94d-2dae0dfa5995" providerId="ADAL" clId="{6BCA74AB-C54C-4DEB-93F7-66633C91A89C}" dt="2022-12-13T04:05:34.930" v="10627" actId="165"/>
          <ac:grpSpMkLst>
            <pc:docMk/>
            <pc:sldMk cId="2901365682" sldId="280"/>
            <ac:grpSpMk id="78" creationId="{8570D69B-C82A-DD35-BD37-9A57306B559D}"/>
          </ac:grpSpMkLst>
        </pc:grpChg>
        <pc:grpChg chg="add mod">
          <ac:chgData name="김소희" userId="292a1162-0793-4577-a94d-2dae0dfa5995" providerId="ADAL" clId="{6BCA74AB-C54C-4DEB-93F7-66633C91A89C}" dt="2022-12-13T04:07:36.280" v="10635" actId="1076"/>
          <ac:grpSpMkLst>
            <pc:docMk/>
            <pc:sldMk cId="2901365682" sldId="280"/>
            <ac:grpSpMk id="79" creationId="{A17AEB34-53F2-1A77-61A7-894FCAD16B6D}"/>
          </ac:grpSpMkLst>
        </pc:grpChg>
        <pc:grpChg chg="add del mod">
          <ac:chgData name="김소희" userId="292a1162-0793-4577-a94d-2dae0dfa5995" providerId="ADAL" clId="{6BCA74AB-C54C-4DEB-93F7-66633C91A89C}" dt="2022-12-13T04:05:32.428" v="10626" actId="165"/>
          <ac:grpSpMkLst>
            <pc:docMk/>
            <pc:sldMk cId="2901365682" sldId="280"/>
            <ac:grpSpMk id="88" creationId="{A31FC81E-B66C-C955-6026-9FA5A656F7F7}"/>
          </ac:grpSpMkLst>
        </pc:grpChg>
        <pc:picChg chg="mod topLvl">
          <ac:chgData name="김소희" userId="292a1162-0793-4577-a94d-2dae0dfa5995" providerId="ADAL" clId="{6BCA74AB-C54C-4DEB-93F7-66633C91A89C}" dt="2022-12-13T04:07:34.509" v="10634" actId="164"/>
          <ac:picMkLst>
            <pc:docMk/>
            <pc:sldMk cId="2901365682" sldId="280"/>
            <ac:picMk id="5" creationId="{F33E2919-637D-5796-AD53-13C0B304790F}"/>
          </ac:picMkLst>
        </pc:picChg>
        <pc:picChg chg="add mod">
          <ac:chgData name="김소희" userId="292a1162-0793-4577-a94d-2dae0dfa5995" providerId="ADAL" clId="{6BCA74AB-C54C-4DEB-93F7-66633C91A89C}" dt="2022-12-11T13:36:06.721" v="4798" actId="1076"/>
          <ac:picMkLst>
            <pc:docMk/>
            <pc:sldMk cId="2901365682" sldId="280"/>
            <ac:picMk id="5122" creationId="{80010E13-94AF-41F6-888B-7E0AFA8DA47A}"/>
          </ac:picMkLst>
        </pc:picChg>
        <pc:cxnChg chg="mod">
          <ac:chgData name="김소희" userId="292a1162-0793-4577-a94d-2dae0dfa5995" providerId="ADAL" clId="{6BCA74AB-C54C-4DEB-93F7-66633C91A89C}" dt="2022-12-13T04:05:38.011" v="10628" actId="165"/>
          <ac:cxnSpMkLst>
            <pc:docMk/>
            <pc:sldMk cId="2901365682" sldId="280"/>
            <ac:cxnSpMk id="36" creationId="{AAD6D2AE-EC71-342F-74E6-485C21D95B3C}"/>
          </ac:cxnSpMkLst>
        </pc:cxnChg>
        <pc:cxnChg chg="mod">
          <ac:chgData name="김소희" userId="292a1162-0793-4577-a94d-2dae0dfa5995" providerId="ADAL" clId="{6BCA74AB-C54C-4DEB-93F7-66633C91A89C}" dt="2022-12-13T04:05:38.011" v="10628" actId="165"/>
          <ac:cxnSpMkLst>
            <pc:docMk/>
            <pc:sldMk cId="2901365682" sldId="280"/>
            <ac:cxnSpMk id="37" creationId="{87725B40-E753-26C3-6152-96D411B650DC}"/>
          </ac:cxnSpMkLst>
        </pc:cxnChg>
        <pc:cxnChg chg="mod">
          <ac:chgData name="김소희" userId="292a1162-0793-4577-a94d-2dae0dfa5995" providerId="ADAL" clId="{6BCA74AB-C54C-4DEB-93F7-66633C91A89C}" dt="2022-12-13T04:05:38.011" v="10628" actId="165"/>
          <ac:cxnSpMkLst>
            <pc:docMk/>
            <pc:sldMk cId="2901365682" sldId="280"/>
            <ac:cxnSpMk id="38" creationId="{AA4CE99C-51B8-17F4-3E9B-9622F42F8168}"/>
          </ac:cxnSpMkLst>
        </pc:cxnChg>
        <pc:cxnChg chg="mod topLvl">
          <ac:chgData name="김소희" userId="292a1162-0793-4577-a94d-2dae0dfa5995" providerId="ADAL" clId="{6BCA74AB-C54C-4DEB-93F7-66633C91A89C}" dt="2022-12-13T04:07:34.509" v="10634" actId="164"/>
          <ac:cxnSpMkLst>
            <pc:docMk/>
            <pc:sldMk cId="2901365682" sldId="280"/>
            <ac:cxnSpMk id="44" creationId="{09DB96F0-E56A-7B5B-9A4A-28125F7CE501}"/>
          </ac:cxnSpMkLst>
        </pc:cxnChg>
        <pc:cxnChg chg="mod">
          <ac:chgData name="김소희" userId="292a1162-0793-4577-a94d-2dae0dfa5995" providerId="ADAL" clId="{6BCA74AB-C54C-4DEB-93F7-66633C91A89C}" dt="2022-12-13T04:05:41.161" v="10629" actId="165"/>
          <ac:cxnSpMkLst>
            <pc:docMk/>
            <pc:sldMk cId="2901365682" sldId="280"/>
            <ac:cxnSpMk id="71" creationId="{5699E152-F560-9112-3480-BF2E8F0FF149}"/>
          </ac:cxnSpMkLst>
        </pc:cxnChg>
        <pc:cxnChg chg="mod">
          <ac:chgData name="김소희" userId="292a1162-0793-4577-a94d-2dae0dfa5995" providerId="ADAL" clId="{6BCA74AB-C54C-4DEB-93F7-66633C91A89C}" dt="2022-12-13T04:05:41.161" v="10629" actId="165"/>
          <ac:cxnSpMkLst>
            <pc:docMk/>
            <pc:sldMk cId="2901365682" sldId="280"/>
            <ac:cxnSpMk id="72" creationId="{D0C86E89-7BEF-6C2E-3DB6-6438C17DFEF2}"/>
          </ac:cxnSpMkLst>
        </pc:cxnChg>
        <pc:cxnChg chg="add mod topLvl">
          <ac:chgData name="김소희" userId="292a1162-0793-4577-a94d-2dae0dfa5995" providerId="ADAL" clId="{6BCA74AB-C54C-4DEB-93F7-66633C91A89C}" dt="2022-12-13T04:07:34.509" v="10634" actId="164"/>
          <ac:cxnSpMkLst>
            <pc:docMk/>
            <pc:sldMk cId="2901365682" sldId="280"/>
            <ac:cxnSpMk id="76" creationId="{6CA1D496-4EA0-9F07-38D6-876C6D1498D6}"/>
          </ac:cxnSpMkLst>
        </pc:cxnChg>
        <pc:cxnChg chg="add mod topLvl">
          <ac:chgData name="김소희" userId="292a1162-0793-4577-a94d-2dae0dfa5995" providerId="ADAL" clId="{6BCA74AB-C54C-4DEB-93F7-66633C91A89C}" dt="2022-12-13T04:07:34.509" v="10634" actId="164"/>
          <ac:cxnSpMkLst>
            <pc:docMk/>
            <pc:sldMk cId="2901365682" sldId="280"/>
            <ac:cxnSpMk id="80" creationId="{AA40ADEF-F8B3-066A-145E-7E5EC17ABD59}"/>
          </ac:cxnSpMkLst>
        </pc:cxnChg>
        <pc:cxnChg chg="add mod topLvl">
          <ac:chgData name="김소희" userId="292a1162-0793-4577-a94d-2dae0dfa5995" providerId="ADAL" clId="{6BCA74AB-C54C-4DEB-93F7-66633C91A89C}" dt="2022-12-13T04:07:34.509" v="10634" actId="164"/>
          <ac:cxnSpMkLst>
            <pc:docMk/>
            <pc:sldMk cId="2901365682" sldId="280"/>
            <ac:cxnSpMk id="85" creationId="{6462A851-1762-9894-9C10-B65851771992}"/>
          </ac:cxnSpMkLst>
        </pc:cxnChg>
      </pc:sldChg>
      <pc:sldChg chg="addSp delSp modSp add mod modNotesTx">
        <pc:chgData name="김소희" userId="292a1162-0793-4577-a94d-2dae0dfa5995" providerId="ADAL" clId="{6BCA74AB-C54C-4DEB-93F7-66633C91A89C}" dt="2022-12-13T04:25:42.402" v="10747" actId="20577"/>
        <pc:sldMkLst>
          <pc:docMk/>
          <pc:sldMk cId="2786858606" sldId="281"/>
        </pc:sldMkLst>
        <pc:spChg chg="add del mod">
          <ac:chgData name="김소희" userId="292a1162-0793-4577-a94d-2dae0dfa5995" providerId="ADAL" clId="{6BCA74AB-C54C-4DEB-93F7-66633C91A89C}" dt="2022-12-12T14:03:09.345" v="9175"/>
          <ac:spMkLst>
            <pc:docMk/>
            <pc:sldMk cId="2786858606" sldId="281"/>
            <ac:spMk id="2" creationId="{3D2D7E1E-C93B-E296-5783-BE7D8B4E3427}"/>
          </ac:spMkLst>
        </pc:spChg>
        <pc:spChg chg="add mod ord">
          <ac:chgData name="김소희" userId="292a1162-0793-4577-a94d-2dae0dfa5995" providerId="ADAL" clId="{6BCA74AB-C54C-4DEB-93F7-66633C91A89C}" dt="2022-12-13T04:25:42.402" v="10747" actId="20577"/>
          <ac:spMkLst>
            <pc:docMk/>
            <pc:sldMk cId="2786858606" sldId="281"/>
            <ac:spMk id="3" creationId="{AD723068-06A9-DF40-4F88-8B0B0F77C099}"/>
          </ac:spMkLst>
        </pc:spChg>
        <pc:spChg chg="add del">
          <ac:chgData name="김소희" userId="292a1162-0793-4577-a94d-2dae0dfa5995" providerId="ADAL" clId="{6BCA74AB-C54C-4DEB-93F7-66633C91A89C}" dt="2022-12-11T12:31:32.373" v="3761" actId="22"/>
          <ac:spMkLst>
            <pc:docMk/>
            <pc:sldMk cId="2786858606" sldId="281"/>
            <ac:spMk id="3" creationId="{E8986E6C-A288-1A82-B4C9-58AB9BD12E59}"/>
          </ac:spMkLst>
        </pc:spChg>
        <pc:spChg chg="add mod">
          <ac:chgData name="김소희" userId="292a1162-0793-4577-a94d-2dae0dfa5995" providerId="ADAL" clId="{6BCA74AB-C54C-4DEB-93F7-66633C91A89C}" dt="2022-12-13T04:25:38.334" v="10745" actId="20577"/>
          <ac:spMkLst>
            <pc:docMk/>
            <pc:sldMk cId="2786858606" sldId="281"/>
            <ac:spMk id="5" creationId="{16E89DE6-46D1-194F-7BCA-A8B72B6C5DF9}"/>
          </ac:spMkLst>
        </pc:spChg>
        <pc:spChg chg="add del mod">
          <ac:chgData name="김소희" userId="292a1162-0793-4577-a94d-2dae0dfa5995" providerId="ADAL" clId="{6BCA74AB-C54C-4DEB-93F7-66633C91A89C}" dt="2022-12-12T15:05:24.470" v="9186" actId="478"/>
          <ac:spMkLst>
            <pc:docMk/>
            <pc:sldMk cId="2786858606" sldId="281"/>
            <ac:spMk id="7" creationId="{BD73CE39-FA79-A012-2884-FF47060A309C}"/>
          </ac:spMkLst>
        </pc:spChg>
        <pc:spChg chg="del">
          <ac:chgData name="김소희" userId="292a1162-0793-4577-a94d-2dae0dfa5995" providerId="ADAL" clId="{6BCA74AB-C54C-4DEB-93F7-66633C91A89C}" dt="2022-12-11T12:32:55.698" v="3798" actId="478"/>
          <ac:spMkLst>
            <pc:docMk/>
            <pc:sldMk cId="2786858606" sldId="281"/>
            <ac:spMk id="8" creationId="{5CF71ACE-26EE-ABE9-8FA8-2733A72AAF78}"/>
          </ac:spMkLst>
        </pc:spChg>
        <pc:spChg chg="add del">
          <ac:chgData name="김소희" userId="292a1162-0793-4577-a94d-2dae0dfa5995" providerId="ADAL" clId="{6BCA74AB-C54C-4DEB-93F7-66633C91A89C}" dt="2022-12-12T15:19:40.564" v="9356" actId="22"/>
          <ac:spMkLst>
            <pc:docMk/>
            <pc:sldMk cId="2786858606" sldId="281"/>
            <ac:spMk id="10" creationId="{D8143696-6C78-BAF2-4B2A-D11F82141B8C}"/>
          </ac:spMkLst>
        </pc:spChg>
        <pc:spChg chg="mod">
          <ac:chgData name="김소희" userId="292a1162-0793-4577-a94d-2dae0dfa5995" providerId="ADAL" clId="{6BCA74AB-C54C-4DEB-93F7-66633C91A89C}" dt="2022-12-12T14:01:20.229" v="9118" actId="20577"/>
          <ac:spMkLst>
            <pc:docMk/>
            <pc:sldMk cId="2786858606" sldId="281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2T15:24:08.896" v="9542" actId="164"/>
          <ac:spMkLst>
            <pc:docMk/>
            <pc:sldMk cId="2786858606" sldId="281"/>
            <ac:spMk id="13" creationId="{A7BBECE0-D628-9F3E-8876-99EB806FB8E7}"/>
          </ac:spMkLst>
        </pc:spChg>
        <pc:spChg chg="mod">
          <ac:chgData name="김소희" userId="292a1162-0793-4577-a94d-2dae0dfa5995" providerId="ADAL" clId="{6BCA74AB-C54C-4DEB-93F7-66633C91A89C}" dt="2022-12-13T04:25:40.511" v="10746" actId="20577"/>
          <ac:spMkLst>
            <pc:docMk/>
            <pc:sldMk cId="2786858606" sldId="281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2T15:24:08.896" v="9542" actId="164"/>
          <ac:spMkLst>
            <pc:docMk/>
            <pc:sldMk cId="2786858606" sldId="281"/>
            <ac:spMk id="15" creationId="{40CCA7E7-0F1B-888E-9E26-6B76795054C8}"/>
          </ac:spMkLst>
        </pc:spChg>
        <pc:spChg chg="add mod">
          <ac:chgData name="김소희" userId="292a1162-0793-4577-a94d-2dae0dfa5995" providerId="ADAL" clId="{6BCA74AB-C54C-4DEB-93F7-66633C91A89C}" dt="2022-12-12T15:24:08.896" v="9542" actId="164"/>
          <ac:spMkLst>
            <pc:docMk/>
            <pc:sldMk cId="2786858606" sldId="281"/>
            <ac:spMk id="16" creationId="{CB679F64-5016-B5BF-D584-2219B0A00D84}"/>
          </ac:spMkLst>
        </pc:spChg>
        <pc:grpChg chg="add mod">
          <ac:chgData name="김소희" userId="292a1162-0793-4577-a94d-2dae0dfa5995" providerId="ADAL" clId="{6BCA74AB-C54C-4DEB-93F7-66633C91A89C}" dt="2022-12-12T15:24:31.447" v="9547" actId="1076"/>
          <ac:grpSpMkLst>
            <pc:docMk/>
            <pc:sldMk cId="2786858606" sldId="281"/>
            <ac:grpSpMk id="17" creationId="{1382EB47-730F-25BC-9F82-E58AD8CC018C}"/>
          </ac:grpSpMkLst>
        </pc:grpChg>
        <pc:picChg chg="add mod">
          <ac:chgData name="김소희" userId="292a1162-0793-4577-a94d-2dae0dfa5995" providerId="ADAL" clId="{6BCA74AB-C54C-4DEB-93F7-66633C91A89C}" dt="2022-12-12T15:24:34.066" v="9548" actId="1076"/>
          <ac:picMkLst>
            <pc:docMk/>
            <pc:sldMk cId="2786858606" sldId="281"/>
            <ac:picMk id="6" creationId="{25B70A41-3331-8B88-7E7B-9A1AE5EE5F99}"/>
          </ac:picMkLst>
        </pc:picChg>
        <pc:picChg chg="add mod modCrop">
          <ac:chgData name="김소희" userId="292a1162-0793-4577-a94d-2dae0dfa5995" providerId="ADAL" clId="{6BCA74AB-C54C-4DEB-93F7-66633C91A89C}" dt="2022-12-12T15:24:08.896" v="9542" actId="164"/>
          <ac:picMkLst>
            <pc:docMk/>
            <pc:sldMk cId="2786858606" sldId="281"/>
            <ac:picMk id="8" creationId="{014147D8-5417-7D23-DF0D-8CF72AF2782A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3T04:26:40.679" v="10772" actId="1076"/>
        <pc:sldMkLst>
          <pc:docMk/>
          <pc:sldMk cId="105851091" sldId="282"/>
        </pc:sldMkLst>
        <pc:spChg chg="add mod">
          <ac:chgData name="김소희" userId="292a1162-0793-4577-a94d-2dae0dfa5995" providerId="ADAL" clId="{6BCA74AB-C54C-4DEB-93F7-66633C91A89C}" dt="2022-12-13T04:26:40.679" v="10772" actId="1076"/>
          <ac:spMkLst>
            <pc:docMk/>
            <pc:sldMk cId="105851091" sldId="282"/>
            <ac:spMk id="3" creationId="{611DBE7A-8308-3C04-959D-057D98E25190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" creationId="{54784EB8-1D6E-135B-9EEB-444609ECFE72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" creationId="{26E0AF5C-E053-762E-2633-AB25CCFFF84E}"/>
          </ac:spMkLst>
        </pc:spChg>
        <pc:spChg chg="del">
          <ac:chgData name="김소희" userId="292a1162-0793-4577-a94d-2dae0dfa5995" providerId="ADAL" clId="{6BCA74AB-C54C-4DEB-93F7-66633C91A89C}" dt="2022-12-12T15:29:44.008" v="9699" actId="478"/>
          <ac:spMkLst>
            <pc:docMk/>
            <pc:sldMk cId="105851091" sldId="282"/>
            <ac:spMk id="8" creationId="{5CF71ACE-26EE-ABE9-8FA8-2733A72AAF78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9" creationId="{7AD4D6B3-4B41-B68E-2686-BBBE5A17D6FC}"/>
          </ac:spMkLst>
        </pc:spChg>
        <pc:spChg chg="mod">
          <ac:chgData name="김소희" userId="292a1162-0793-4577-a94d-2dae0dfa5995" providerId="ADAL" clId="{6BCA74AB-C54C-4DEB-93F7-66633C91A89C}" dt="2022-12-10T05:56:30.118" v="279" actId="20577"/>
          <ac:spMkLst>
            <pc:docMk/>
            <pc:sldMk cId="105851091" sldId="282"/>
            <ac:spMk id="11" creationId="{5A4BBBBE-7744-B61B-DD3B-0D5D4E48B059}"/>
          </ac:spMkLst>
        </pc:spChg>
        <pc:spChg chg="del mod">
          <ac:chgData name="김소희" userId="292a1162-0793-4577-a94d-2dae0dfa5995" providerId="ADAL" clId="{6BCA74AB-C54C-4DEB-93F7-66633C91A89C}" dt="2022-12-12T16:03:59.853" v="10607" actId="478"/>
          <ac:spMkLst>
            <pc:docMk/>
            <pc:sldMk cId="105851091" sldId="282"/>
            <ac:spMk id="14" creationId="{C52B83CD-CB37-BDBD-DC15-4A01D0A06A65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20" creationId="{EE17A76D-6889-5F05-6FB6-AEC95AFF6F86}"/>
          </ac:spMkLst>
        </pc:spChg>
        <pc:spChg chg="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25" creationId="{FB6CAB63-128D-3B4B-F863-E25A6AFD3047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28" creationId="{F6AC9D4E-C6BE-2C35-2986-53D4C9A6E694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29" creationId="{DA5A8365-5241-E4E8-C9E0-3B6287AAC631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0" creationId="{E9AAA57C-4F20-6231-620F-D2408E1B1973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1" creationId="{82BBC2F5-1649-7D79-72C7-54E4708AD657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2" creationId="{DBCBD47D-EC8B-B02F-8125-477E8684EE23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3" creationId="{EE471175-CA3D-A5E1-DA3E-D28BAB4B8B82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4" creationId="{E09B757C-B081-443B-4CDA-A5B487027A85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5" creationId="{9FB0D5B9-8ABC-286F-9326-0B756B65D24F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6" creationId="{2F41829F-81B3-6751-8D86-0F3B298DD750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7" creationId="{9EFFD0EE-BD57-F33B-D678-14BE7C0246B5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8" creationId="{36B7CC02-D370-7301-CA40-ADC8416C4455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39" creationId="{5F29E9C3-D7DA-5572-2C4F-DFAFBF9144B8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0" creationId="{87C65C12-DEF9-DDCA-8D6E-44ED93BDF22E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1" creationId="{BC95AC12-92A5-FEED-E70B-3B8C56CED7E8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2" creationId="{E4FFE821-3C79-AFBC-E5B0-94F9FF92D026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3" creationId="{9CA0CBD8-F274-113B-14D0-48F661C5F409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4" creationId="{656BFFAE-E84C-4F1E-2A74-76BCD87B2ACA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5" creationId="{BBBFD8FE-FD34-D181-7C49-0D1057705523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6" creationId="{841EBFB9-6ED8-3217-8BEE-D9EFE940A523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7" creationId="{9199A3A7-8F75-6FBF-FC85-921A6DEB8D19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8" creationId="{B1A592F0-A868-B958-1D40-380E4BD3D36C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49" creationId="{A19D7D9F-73A4-C0AB-9D9D-A78C68FF7FDE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0" creationId="{223C22C4-378C-C66B-E111-E1C382D47D6C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1" creationId="{A2B115D9-B716-380B-5FE7-E07E7B57E5D8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2" creationId="{68B3A42F-0F7A-676C-508B-3BD574702851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3" creationId="{331FBA68-BEE5-AA0C-FD87-35A474A5C574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4" creationId="{5251DE97-9435-0643-E7C4-E77C0DDE7A16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5" creationId="{C92006A8-8C3E-97B3-B757-CC6DD8501B65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6" creationId="{3C43ED7B-D015-0BEA-3EB6-1103DCB290A9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7" creationId="{5934A6DB-1049-EC95-D0C4-F6317DD7B5A0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8" creationId="{0B3859D7-E0A0-28A9-37CA-405F85F1C74E}"/>
          </ac:spMkLst>
        </pc:spChg>
        <pc:spChg chg="mod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59" creationId="{61804752-23A6-6C52-C951-C99928897A89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0" creationId="{A0647A70-D2F5-6CA2-35EF-944D538DBA3D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1" creationId="{3D1208BE-23C7-9D99-EF45-BF5557177A43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2" creationId="{28947F40-123D-6238-A418-41BB830018BE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3" creationId="{F32F91CA-6FEB-DEDA-BBEF-47C25043B898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4" creationId="{B22FD1E7-1405-03C4-1D39-75D016A93A35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5" creationId="{0E89A490-B6A1-8800-747E-A86DFC80A4B4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6" creationId="{2CF1546E-26BD-3282-34C9-294CDAEB5FD2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7" creationId="{D29A2B7A-B478-F5F4-FF5F-446517BE5087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8" creationId="{D0EA15E2-3645-B912-19F6-9D6235F6EF55}"/>
          </ac:spMkLst>
        </pc:spChg>
        <pc:spChg chg="add mod topLvl">
          <ac:chgData name="김소희" userId="292a1162-0793-4577-a94d-2dae0dfa5995" providerId="ADAL" clId="{6BCA74AB-C54C-4DEB-93F7-66633C91A89C}" dt="2022-12-13T04:26:38.451" v="10771" actId="1076"/>
          <ac:spMkLst>
            <pc:docMk/>
            <pc:sldMk cId="105851091" sldId="282"/>
            <ac:spMk id="69" creationId="{2907ED37-CA86-1B16-B63C-C8BFAEE0D3CE}"/>
          </ac:spMkLst>
        </pc:spChg>
        <pc:spChg chg="add mod">
          <ac:chgData name="김소희" userId="292a1162-0793-4577-a94d-2dae0dfa5995" providerId="ADAL" clId="{6BCA74AB-C54C-4DEB-93F7-66633C91A89C}" dt="2022-12-13T04:26:28.865" v="10767" actId="1076"/>
          <ac:spMkLst>
            <pc:docMk/>
            <pc:sldMk cId="105851091" sldId="282"/>
            <ac:spMk id="76" creationId="{DBDE6519-3837-73AD-F041-2073CFBEAF72}"/>
          </ac:spMkLst>
        </pc:spChg>
        <pc:grpChg chg="add del mod">
          <ac:chgData name="김소희" userId="292a1162-0793-4577-a94d-2dae0dfa5995" providerId="ADAL" clId="{6BCA74AB-C54C-4DEB-93F7-66633C91A89C}" dt="2022-12-11T08:30:21.575" v="1820"/>
          <ac:grpSpMkLst>
            <pc:docMk/>
            <pc:sldMk cId="105851091" sldId="282"/>
            <ac:grpSpMk id="2" creationId="{359CC253-2EFE-F689-B360-51F6A5A2FBCA}"/>
          </ac:grpSpMkLst>
        </pc:grpChg>
        <pc:grpChg chg="add mod">
          <ac:chgData name="김소희" userId="292a1162-0793-4577-a94d-2dae0dfa5995" providerId="ADAL" clId="{6BCA74AB-C54C-4DEB-93F7-66633C91A89C}" dt="2022-12-13T04:26:38.451" v="10771" actId="1076"/>
          <ac:grpSpMkLst>
            <pc:docMk/>
            <pc:sldMk cId="105851091" sldId="282"/>
            <ac:grpSpMk id="2" creationId="{5814F4B7-6542-0C00-187C-69979657C697}"/>
          </ac:grpSpMkLst>
        </pc:grpChg>
        <pc:grpChg chg="add mod topLvl">
          <ac:chgData name="김소희" userId="292a1162-0793-4577-a94d-2dae0dfa5995" providerId="ADAL" clId="{6BCA74AB-C54C-4DEB-93F7-66633C91A89C}" dt="2022-12-13T04:26:38.451" v="10771" actId="1076"/>
          <ac:grpSpMkLst>
            <pc:docMk/>
            <pc:sldMk cId="105851091" sldId="282"/>
            <ac:grpSpMk id="10" creationId="{E5FC1D00-4578-6907-82D7-1B43CBCA26FC}"/>
          </ac:grpSpMkLst>
        </pc:grpChg>
        <pc:grpChg chg="add del mod topLvl">
          <ac:chgData name="김소희" userId="292a1162-0793-4577-a94d-2dae0dfa5995" providerId="ADAL" clId="{6BCA74AB-C54C-4DEB-93F7-66633C91A89C}" dt="2022-12-12T15:29:07.091" v="9607" actId="165"/>
          <ac:grpSpMkLst>
            <pc:docMk/>
            <pc:sldMk cId="105851091" sldId="282"/>
            <ac:grpSpMk id="23" creationId="{7EBC94CD-CD72-CD7C-5C9A-120CCA2EF259}"/>
          </ac:grpSpMkLst>
        </pc:grpChg>
        <pc:grpChg chg="mod topLvl">
          <ac:chgData name="김소희" userId="292a1162-0793-4577-a94d-2dae0dfa5995" providerId="ADAL" clId="{6BCA74AB-C54C-4DEB-93F7-66633C91A89C}" dt="2022-12-13T04:26:38.451" v="10771" actId="1076"/>
          <ac:grpSpMkLst>
            <pc:docMk/>
            <pc:sldMk cId="105851091" sldId="282"/>
            <ac:grpSpMk id="24" creationId="{6241D900-3D96-B007-741A-43A2743BA7E3}"/>
          </ac:grpSpMkLst>
        </pc:grpChg>
        <pc:grpChg chg="mod topLvl">
          <ac:chgData name="김소희" userId="292a1162-0793-4577-a94d-2dae0dfa5995" providerId="ADAL" clId="{6BCA74AB-C54C-4DEB-93F7-66633C91A89C}" dt="2022-12-13T04:26:38.451" v="10771" actId="1076"/>
          <ac:grpSpMkLst>
            <pc:docMk/>
            <pc:sldMk cId="105851091" sldId="282"/>
            <ac:grpSpMk id="26" creationId="{7E72B7E7-88C5-BE0A-75E3-B2EA6CFC9353}"/>
          </ac:grpSpMkLst>
        </pc:grpChg>
        <pc:grpChg chg="add del mod">
          <ac:chgData name="김소희" userId="292a1162-0793-4577-a94d-2dae0dfa5995" providerId="ADAL" clId="{6BCA74AB-C54C-4DEB-93F7-66633C91A89C}" dt="2022-12-12T15:28:59.357" v="9604" actId="165"/>
          <ac:grpSpMkLst>
            <pc:docMk/>
            <pc:sldMk cId="105851091" sldId="282"/>
            <ac:grpSpMk id="75" creationId="{4B04A19E-8E52-7EF6-80CF-5AE9C3B9F411}"/>
          </ac:grpSpMkLst>
        </pc:grpChg>
        <pc:grpChg chg="add mod">
          <ac:chgData name="김소희" userId="292a1162-0793-4577-a94d-2dae0dfa5995" providerId="ADAL" clId="{6BCA74AB-C54C-4DEB-93F7-66633C91A89C}" dt="2022-12-13T04:26:28.865" v="10767" actId="1076"/>
          <ac:grpSpMkLst>
            <pc:docMk/>
            <pc:sldMk cId="105851091" sldId="282"/>
            <ac:grpSpMk id="77" creationId="{C72A8123-DEAB-47EE-C380-2468A1428339}"/>
          </ac:grpSpMkLst>
        </pc:grpChg>
        <pc:picChg chg="add mod">
          <ac:chgData name="김소희" userId="292a1162-0793-4577-a94d-2dae0dfa5995" providerId="ADAL" clId="{6BCA74AB-C54C-4DEB-93F7-66633C91A89C}" dt="2022-12-13T04:26:28.865" v="10767" actId="1076"/>
          <ac:picMkLst>
            <pc:docMk/>
            <pc:sldMk cId="105851091" sldId="282"/>
            <ac:picMk id="4" creationId="{C8877811-2041-F02F-99BD-CA9F1910C7EB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7" creationId="{805A38C6-049E-5B09-3930-AF2024C671AB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15" creationId="{D194D46F-38D1-7942-EF28-F32333A69F49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16" creationId="{66CD3C7B-BF5F-FC31-D9C7-64859281F392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17" creationId="{7E4A9D40-74D3-D096-04BA-0CC41DC5DD7C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18" creationId="{39967025-D4E7-FA2A-F791-C4FCD059E405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19" creationId="{103299E1-4630-83AD-8C13-A28647010F0F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70" creationId="{6B9904F8-821E-E7C3-34A5-1200D57065B5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71" creationId="{90F4139F-B54B-4EEF-7966-373FD69CD31D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72" creationId="{F2DE75B2-56F0-D3A8-7F93-92EF04515A2A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73" creationId="{F3BD377E-8A78-978C-FEAC-B4D72225E7EE}"/>
          </ac:picMkLst>
        </pc:picChg>
        <pc:picChg chg="add mod topLvl">
          <ac:chgData name="김소희" userId="292a1162-0793-4577-a94d-2dae0dfa5995" providerId="ADAL" clId="{6BCA74AB-C54C-4DEB-93F7-66633C91A89C}" dt="2022-12-13T04:26:38.451" v="10771" actId="1076"/>
          <ac:picMkLst>
            <pc:docMk/>
            <pc:sldMk cId="105851091" sldId="282"/>
            <ac:picMk id="74" creationId="{D377FA4D-7FE7-29A4-1BED-C201C06E4F6B}"/>
          </ac:picMkLst>
        </pc:picChg>
        <pc:picChg chg="add mod">
          <ac:chgData name="김소희" userId="292a1162-0793-4577-a94d-2dae0dfa5995" providerId="ADAL" clId="{6BCA74AB-C54C-4DEB-93F7-66633C91A89C}" dt="2022-12-13T04:26:28.865" v="10767" actId="1076"/>
          <ac:picMkLst>
            <pc:docMk/>
            <pc:sldMk cId="105851091" sldId="282"/>
            <ac:picMk id="4098" creationId="{C1E319D2-25F7-C68D-CD0C-3EB2D0DDA4CF}"/>
          </ac:picMkLst>
        </pc:picChg>
        <pc:cxnChg chg="mod">
          <ac:chgData name="김소희" userId="292a1162-0793-4577-a94d-2dae0dfa5995" providerId="ADAL" clId="{6BCA74AB-C54C-4DEB-93F7-66633C91A89C}" dt="2022-12-11T08:30:20.028" v="1819"/>
          <ac:cxnSpMkLst>
            <pc:docMk/>
            <pc:sldMk cId="105851091" sldId="282"/>
            <ac:cxnSpMk id="3" creationId="{7060E30D-6058-AE86-D0B5-9F38A9B1CFD0}"/>
          </ac:cxnSpMkLst>
        </pc:cxnChg>
        <pc:cxnChg chg="mod">
          <ac:chgData name="김소희" userId="292a1162-0793-4577-a94d-2dae0dfa5995" providerId="ADAL" clId="{6BCA74AB-C54C-4DEB-93F7-66633C91A89C}" dt="2022-12-11T08:30:20.028" v="1819"/>
          <ac:cxnSpMkLst>
            <pc:docMk/>
            <pc:sldMk cId="105851091" sldId="282"/>
            <ac:cxnSpMk id="4" creationId="{D3E30716-1521-EA40-6C15-18459ED0A0AE}"/>
          </ac:cxnSpMkLst>
        </pc:cxnChg>
        <pc:cxnChg chg="mod">
          <ac:chgData name="김소희" userId="292a1162-0793-4577-a94d-2dae0dfa5995" providerId="ADAL" clId="{6BCA74AB-C54C-4DEB-93F7-66633C91A89C}" dt="2022-12-13T04:26:38.451" v="10771" actId="1076"/>
          <ac:cxnSpMkLst>
            <pc:docMk/>
            <pc:sldMk cId="105851091" sldId="282"/>
            <ac:cxnSpMk id="12" creationId="{03520D10-0BCA-0D31-9C36-97F7D75CBF0F}"/>
          </ac:cxnSpMkLst>
        </pc:cxnChg>
        <pc:cxnChg chg="mod">
          <ac:chgData name="김소희" userId="292a1162-0793-4577-a94d-2dae0dfa5995" providerId="ADAL" clId="{6BCA74AB-C54C-4DEB-93F7-66633C91A89C}" dt="2022-12-13T04:26:38.451" v="10771" actId="1076"/>
          <ac:cxnSpMkLst>
            <pc:docMk/>
            <pc:sldMk cId="105851091" sldId="282"/>
            <ac:cxnSpMk id="13" creationId="{232EABD9-B056-E016-4883-E49D6B9BED93}"/>
          </ac:cxnSpMkLst>
        </pc:cxnChg>
        <pc:cxnChg chg="add mod topLvl">
          <ac:chgData name="김소희" userId="292a1162-0793-4577-a94d-2dae0dfa5995" providerId="ADAL" clId="{6BCA74AB-C54C-4DEB-93F7-66633C91A89C}" dt="2022-12-13T04:26:38.451" v="10771" actId="1076"/>
          <ac:cxnSpMkLst>
            <pc:docMk/>
            <pc:sldMk cId="105851091" sldId="282"/>
            <ac:cxnSpMk id="21" creationId="{E5B147EC-0AEE-FDC7-267F-D4DF9B0150D6}"/>
          </ac:cxnSpMkLst>
        </pc:cxnChg>
        <pc:cxnChg chg="add mod topLvl">
          <ac:chgData name="김소희" userId="292a1162-0793-4577-a94d-2dae0dfa5995" providerId="ADAL" clId="{6BCA74AB-C54C-4DEB-93F7-66633C91A89C}" dt="2022-12-13T04:26:38.451" v="10771" actId="1076"/>
          <ac:cxnSpMkLst>
            <pc:docMk/>
            <pc:sldMk cId="105851091" sldId="282"/>
            <ac:cxnSpMk id="22" creationId="{9DB06EA7-6F62-32BC-8354-16B0B07275A5}"/>
          </ac:cxnSpMkLst>
        </pc:cxnChg>
        <pc:cxnChg chg="mod topLvl">
          <ac:chgData name="김소희" userId="292a1162-0793-4577-a94d-2dae0dfa5995" providerId="ADAL" clId="{6BCA74AB-C54C-4DEB-93F7-66633C91A89C}" dt="2022-12-13T04:26:38.451" v="10771" actId="1076"/>
          <ac:cxnSpMkLst>
            <pc:docMk/>
            <pc:sldMk cId="105851091" sldId="282"/>
            <ac:cxnSpMk id="27" creationId="{306E13DF-90A6-F11C-DB4C-F0E8961C90F3}"/>
          </ac:cxnSpMkLst>
        </pc:cxnChg>
      </pc:sldChg>
      <pc:sldChg chg="addSp delSp modSp add mod ord modNotesTx">
        <pc:chgData name="김소희" userId="292a1162-0793-4577-a94d-2dae0dfa5995" providerId="ADAL" clId="{6BCA74AB-C54C-4DEB-93F7-66633C91A89C}" dt="2022-12-13T04:09:39.207" v="10666" actId="1076"/>
        <pc:sldMkLst>
          <pc:docMk/>
          <pc:sldMk cId="3373750678" sldId="283"/>
        </pc:sldMkLst>
        <pc:spChg chg="add del">
          <ac:chgData name="김소희" userId="292a1162-0793-4577-a94d-2dae0dfa5995" providerId="ADAL" clId="{6BCA74AB-C54C-4DEB-93F7-66633C91A89C}" dt="2022-12-13T04:09:01.313" v="10644" actId="22"/>
          <ac:spMkLst>
            <pc:docMk/>
            <pc:sldMk cId="3373750678" sldId="283"/>
            <ac:spMk id="3" creationId="{8795D3E1-8E1C-C755-8265-3379A9DBF927}"/>
          </ac:spMkLst>
        </pc:spChg>
        <pc:spChg chg="add mod">
          <ac:chgData name="김소희" userId="292a1162-0793-4577-a94d-2dae0dfa5995" providerId="ADAL" clId="{6BCA74AB-C54C-4DEB-93F7-66633C91A89C}" dt="2022-12-13T04:09:39.207" v="10666" actId="1076"/>
          <ac:spMkLst>
            <pc:docMk/>
            <pc:sldMk cId="3373750678" sldId="283"/>
            <ac:spMk id="5" creationId="{C69E3A06-DEBF-51BA-A459-EEF5A3B65D3C}"/>
          </ac:spMkLst>
        </pc:spChg>
        <pc:spChg chg="add del mod">
          <ac:chgData name="김소희" userId="292a1162-0793-4577-a94d-2dae0dfa5995" providerId="ADAL" clId="{6BCA74AB-C54C-4DEB-93F7-66633C91A89C}" dt="2022-12-11T06:33:23.887" v="579" actId="478"/>
          <ac:spMkLst>
            <pc:docMk/>
            <pc:sldMk cId="3373750678" sldId="283"/>
            <ac:spMk id="7" creationId="{570E8435-C3D7-44D9-13B4-BFBCA62D5026}"/>
          </ac:spMkLst>
        </pc:spChg>
        <pc:spChg chg="del">
          <ac:chgData name="김소희" userId="292a1162-0793-4577-a94d-2dae0dfa5995" providerId="ADAL" clId="{6BCA74AB-C54C-4DEB-93F7-66633C91A89C}" dt="2022-12-11T06:26:31.541" v="330" actId="478"/>
          <ac:spMkLst>
            <pc:docMk/>
            <pc:sldMk cId="3373750678" sldId="283"/>
            <ac:spMk id="8" creationId="{5CF71ACE-26EE-ABE9-8FA8-2733A72AAF78}"/>
          </ac:spMkLst>
        </pc:spChg>
        <pc:spChg chg="add del mod">
          <ac:chgData name="김소희" userId="292a1162-0793-4577-a94d-2dae0dfa5995" providerId="ADAL" clId="{6BCA74AB-C54C-4DEB-93F7-66633C91A89C}" dt="2022-12-11T06:29:09.720" v="336" actId="478"/>
          <ac:spMkLst>
            <pc:docMk/>
            <pc:sldMk cId="3373750678" sldId="283"/>
            <ac:spMk id="9" creationId="{6F66B526-8E62-D2BF-DB43-760ED81A46B6}"/>
          </ac:spMkLst>
        </pc:spChg>
        <pc:spChg chg="add mod ord">
          <ac:chgData name="김소희" userId="292a1162-0793-4577-a94d-2dae0dfa5995" providerId="ADAL" clId="{6BCA74AB-C54C-4DEB-93F7-66633C91A89C}" dt="2022-12-11T06:49:05.288" v="1048" actId="1076"/>
          <ac:spMkLst>
            <pc:docMk/>
            <pc:sldMk cId="3373750678" sldId="283"/>
            <ac:spMk id="10" creationId="{61B9C5C9-4758-C8FC-ACC5-D2E8D1E1A7A2}"/>
          </ac:spMkLst>
        </pc:spChg>
        <pc:spChg chg="del">
          <ac:chgData name="김소희" userId="292a1162-0793-4577-a94d-2dae0dfa5995" providerId="ADAL" clId="{6BCA74AB-C54C-4DEB-93F7-66633C91A89C}" dt="2022-12-11T14:24:05.738" v="5519" actId="478"/>
          <ac:spMkLst>
            <pc:docMk/>
            <pc:sldMk cId="3373750678" sldId="283"/>
            <ac:spMk id="11" creationId="{5A4BBBBE-7744-B61B-DD3B-0D5D4E48B059}"/>
          </ac:spMkLst>
        </pc:spChg>
        <pc:spChg chg="mod">
          <ac:chgData name="김소희" userId="292a1162-0793-4577-a94d-2dae0dfa5995" providerId="ADAL" clId="{6BCA74AB-C54C-4DEB-93F7-66633C91A89C}" dt="2022-12-12T15:07:45.437" v="9193" actId="3064"/>
          <ac:spMkLst>
            <pc:docMk/>
            <pc:sldMk cId="3373750678" sldId="283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06:49:35.677" v="1069" actId="1035"/>
          <ac:spMkLst>
            <pc:docMk/>
            <pc:sldMk cId="3373750678" sldId="283"/>
            <ac:spMk id="17" creationId="{A7D0C1B0-C28F-AEB0-4F56-71C65CD6B1BA}"/>
          </ac:spMkLst>
        </pc:spChg>
        <pc:spChg chg="add mod">
          <ac:chgData name="김소희" userId="292a1162-0793-4577-a94d-2dae0dfa5995" providerId="ADAL" clId="{6BCA74AB-C54C-4DEB-93F7-66633C91A89C}" dt="2022-12-11T06:52:18.099" v="1115" actId="20577"/>
          <ac:spMkLst>
            <pc:docMk/>
            <pc:sldMk cId="3373750678" sldId="283"/>
            <ac:spMk id="18" creationId="{9DEAE5D0-255A-1A9E-B226-99AA6D1BF02C}"/>
          </ac:spMkLst>
        </pc:spChg>
        <pc:spChg chg="add mod">
          <ac:chgData name="김소희" userId="292a1162-0793-4577-a94d-2dae0dfa5995" providerId="ADAL" clId="{6BCA74AB-C54C-4DEB-93F7-66633C91A89C}" dt="2022-12-11T13:51:44.095" v="5128" actId="1076"/>
          <ac:spMkLst>
            <pc:docMk/>
            <pc:sldMk cId="3373750678" sldId="283"/>
            <ac:spMk id="20" creationId="{A46D8D65-FAF0-125B-557D-5AEA38442871}"/>
          </ac:spMkLst>
        </pc:spChg>
        <pc:spChg chg="add mod">
          <ac:chgData name="김소희" userId="292a1162-0793-4577-a94d-2dae0dfa5995" providerId="ADAL" clId="{6BCA74AB-C54C-4DEB-93F7-66633C91A89C}" dt="2022-12-13T04:09:36.067" v="10665" actId="115"/>
          <ac:spMkLst>
            <pc:docMk/>
            <pc:sldMk cId="3373750678" sldId="283"/>
            <ac:spMk id="22" creationId="{C1BF84C4-DB1A-EE8C-8ED5-16BBBD3B049A}"/>
          </ac:spMkLst>
        </pc:spChg>
        <pc:spChg chg="add mod">
          <ac:chgData name="김소희" userId="292a1162-0793-4577-a94d-2dae0dfa5995" providerId="ADAL" clId="{6BCA74AB-C54C-4DEB-93F7-66633C91A89C}" dt="2022-12-11T06:56:08.271" v="1218" actId="207"/>
          <ac:spMkLst>
            <pc:docMk/>
            <pc:sldMk cId="3373750678" sldId="283"/>
            <ac:spMk id="25" creationId="{3341417A-81A1-0372-AA33-89EFE3FDCBAA}"/>
          </ac:spMkLst>
        </pc:spChg>
        <pc:spChg chg="add del">
          <ac:chgData name="김소희" userId="292a1162-0793-4577-a94d-2dae0dfa5995" providerId="ADAL" clId="{6BCA74AB-C54C-4DEB-93F7-66633C91A89C}" dt="2022-12-11T08:39:10.004" v="1854" actId="22"/>
          <ac:spMkLst>
            <pc:docMk/>
            <pc:sldMk cId="3373750678" sldId="283"/>
            <ac:spMk id="27" creationId="{7198A5AF-18A0-2FD0-E4C8-0C5F6A9EA89F}"/>
          </ac:spMkLst>
        </pc:spChg>
        <pc:spChg chg="add mod">
          <ac:chgData name="김소희" userId="292a1162-0793-4577-a94d-2dae0dfa5995" providerId="ADAL" clId="{6BCA74AB-C54C-4DEB-93F7-66633C91A89C}" dt="2022-12-11T09:15:20.522" v="2858" actId="313"/>
          <ac:spMkLst>
            <pc:docMk/>
            <pc:sldMk cId="3373750678" sldId="283"/>
            <ac:spMk id="29" creationId="{031FE47A-9923-AD1F-DE5B-E7C36C896E2E}"/>
          </ac:spMkLst>
        </pc:spChg>
        <pc:spChg chg="add del">
          <ac:chgData name="김소희" userId="292a1162-0793-4577-a94d-2dae0dfa5995" providerId="ADAL" clId="{6BCA74AB-C54C-4DEB-93F7-66633C91A89C}" dt="2022-12-11T09:20:45.033" v="3194" actId="22"/>
          <ac:spMkLst>
            <pc:docMk/>
            <pc:sldMk cId="3373750678" sldId="283"/>
            <ac:spMk id="31" creationId="{0BC776AF-E949-AB76-51A1-FC60659F296B}"/>
          </ac:spMkLst>
        </pc:spChg>
        <pc:spChg chg="add del mod">
          <ac:chgData name="김소희" userId="292a1162-0793-4577-a94d-2dae0dfa5995" providerId="ADAL" clId="{6BCA74AB-C54C-4DEB-93F7-66633C91A89C}" dt="2022-12-11T09:21:57.880" v="3222" actId="478"/>
          <ac:spMkLst>
            <pc:docMk/>
            <pc:sldMk cId="3373750678" sldId="283"/>
            <ac:spMk id="33" creationId="{A2C56738-4B31-3F4E-F4E8-01C8FF84A0F9}"/>
          </ac:spMkLst>
        </pc:spChg>
        <pc:spChg chg="add del mod">
          <ac:chgData name="김소희" userId="292a1162-0793-4577-a94d-2dae0dfa5995" providerId="ADAL" clId="{6BCA74AB-C54C-4DEB-93F7-66633C91A89C}" dt="2022-12-11T14:24:04.424" v="5518" actId="478"/>
          <ac:spMkLst>
            <pc:docMk/>
            <pc:sldMk cId="3373750678" sldId="283"/>
            <ac:spMk id="34" creationId="{A29DD6D1-ECA0-FD29-3E43-412390A883C0}"/>
          </ac:spMkLst>
        </pc:spChg>
        <pc:spChg chg="add del mod">
          <ac:chgData name="김소희" userId="292a1162-0793-4577-a94d-2dae0dfa5995" providerId="ADAL" clId="{6BCA74AB-C54C-4DEB-93F7-66633C91A89C}" dt="2022-12-11T14:24:50.788" v="5556" actId="478"/>
          <ac:spMkLst>
            <pc:docMk/>
            <pc:sldMk cId="3373750678" sldId="283"/>
            <ac:spMk id="35" creationId="{5F02B117-5025-3F34-7B20-E47D3868BB9A}"/>
          </ac:spMkLst>
        </pc:spChg>
        <pc:spChg chg="add mod">
          <ac:chgData name="김소희" userId="292a1162-0793-4577-a94d-2dae0dfa5995" providerId="ADAL" clId="{6BCA74AB-C54C-4DEB-93F7-66633C91A89C}" dt="2022-12-11T14:25:06.116" v="5570"/>
          <ac:spMkLst>
            <pc:docMk/>
            <pc:sldMk cId="3373750678" sldId="283"/>
            <ac:spMk id="36" creationId="{72C9893E-1F79-756A-EFF5-9F19B27439DC}"/>
          </ac:spMkLst>
        </pc:spChg>
        <pc:picChg chg="del">
          <ac:chgData name="김소희" userId="292a1162-0793-4577-a94d-2dae0dfa5995" providerId="ADAL" clId="{6BCA74AB-C54C-4DEB-93F7-66633C91A89C}" dt="2022-12-11T06:25:42.960" v="305" actId="478"/>
          <ac:picMkLst>
            <pc:docMk/>
            <pc:sldMk cId="3373750678" sldId="283"/>
            <ac:picMk id="2" creationId="{4637E65A-619C-5425-EC49-23EE71CF499C}"/>
          </ac:picMkLst>
        </pc:picChg>
        <pc:picChg chg="add del mod">
          <ac:chgData name="김소희" userId="292a1162-0793-4577-a94d-2dae0dfa5995" providerId="ADAL" clId="{6BCA74AB-C54C-4DEB-93F7-66633C91A89C}" dt="2022-12-11T06:25:48.953" v="308" actId="21"/>
          <ac:picMkLst>
            <pc:docMk/>
            <pc:sldMk cId="3373750678" sldId="283"/>
            <ac:picMk id="3" creationId="{175D5367-5C8D-D56E-BD7D-DA2531AFD155}"/>
          </ac:picMkLst>
        </pc:picChg>
        <pc:picChg chg="add del mod">
          <ac:chgData name="김소희" userId="292a1162-0793-4577-a94d-2dae0dfa5995" providerId="ADAL" clId="{6BCA74AB-C54C-4DEB-93F7-66633C91A89C}" dt="2022-12-11T06:29:05.647" v="332" actId="478"/>
          <ac:picMkLst>
            <pc:docMk/>
            <pc:sldMk cId="3373750678" sldId="283"/>
            <ac:picMk id="4" creationId="{5253C854-D794-9506-9466-2AB58861FC56}"/>
          </ac:picMkLst>
        </pc:picChg>
        <pc:picChg chg="add del mod">
          <ac:chgData name="김소희" userId="292a1162-0793-4577-a94d-2dae0dfa5995" providerId="ADAL" clId="{6BCA74AB-C54C-4DEB-93F7-66633C91A89C}" dt="2022-12-11T06:29:06.338" v="334" actId="478"/>
          <ac:picMkLst>
            <pc:docMk/>
            <pc:sldMk cId="3373750678" sldId="283"/>
            <ac:picMk id="5" creationId="{4DFBC1C6-3FB3-631C-0A3F-D2F140455AB6}"/>
          </ac:picMkLst>
        </pc:picChg>
        <pc:picChg chg="add del mod">
          <ac:chgData name="김소희" userId="292a1162-0793-4577-a94d-2dae0dfa5995" providerId="ADAL" clId="{6BCA74AB-C54C-4DEB-93F7-66633C91A89C}" dt="2022-12-11T06:29:06.673" v="335" actId="478"/>
          <ac:picMkLst>
            <pc:docMk/>
            <pc:sldMk cId="3373750678" sldId="283"/>
            <ac:picMk id="6" creationId="{8F47871F-75DF-BA3D-6339-42DF29F8BDE5}"/>
          </ac:picMkLst>
        </pc:picChg>
        <pc:picChg chg="add del mod">
          <ac:chgData name="김소희" userId="292a1162-0793-4577-a94d-2dae0dfa5995" providerId="ADAL" clId="{6BCA74AB-C54C-4DEB-93F7-66633C91A89C}" dt="2022-12-11T06:32:22.568" v="520" actId="478"/>
          <ac:picMkLst>
            <pc:docMk/>
            <pc:sldMk cId="3373750678" sldId="283"/>
            <ac:picMk id="1026" creationId="{464FF033-8334-3B11-44E3-4C0794223B19}"/>
          </ac:picMkLst>
        </pc:picChg>
        <pc:picChg chg="add del mod">
          <ac:chgData name="김소희" userId="292a1162-0793-4577-a94d-2dae0dfa5995" providerId="ADAL" clId="{6BCA74AB-C54C-4DEB-93F7-66633C91A89C}" dt="2022-12-11T06:32:23.042" v="521" actId="478"/>
          <ac:picMkLst>
            <pc:docMk/>
            <pc:sldMk cId="3373750678" sldId="283"/>
            <ac:picMk id="1028" creationId="{B39622C0-CB69-67CD-5D85-09FA4290E4CB}"/>
          </ac:picMkLst>
        </pc:picChg>
        <pc:picChg chg="add mod">
          <ac:chgData name="김소희" userId="292a1162-0793-4577-a94d-2dae0dfa5995" providerId="ADAL" clId="{6BCA74AB-C54C-4DEB-93F7-66633C91A89C}" dt="2022-12-11T06:56:01.514" v="1216" actId="34135"/>
          <ac:picMkLst>
            <pc:docMk/>
            <pc:sldMk cId="3373750678" sldId="283"/>
            <ac:picMk id="1030" creationId="{02825E5F-91A9-64EC-BBCB-9FD0E95DE143}"/>
          </ac:picMkLst>
        </pc:picChg>
        <pc:cxnChg chg="add mod">
          <ac:chgData name="김소희" userId="292a1162-0793-4577-a94d-2dae0dfa5995" providerId="ADAL" clId="{6BCA74AB-C54C-4DEB-93F7-66633C91A89C}" dt="2022-12-11T06:50:36.481" v="1078" actId="14100"/>
          <ac:cxnSpMkLst>
            <pc:docMk/>
            <pc:sldMk cId="3373750678" sldId="283"/>
            <ac:cxnSpMk id="13" creationId="{19A5A7AD-0C4B-063F-0AFA-3F1E0B0EA8D2}"/>
          </ac:cxnSpMkLst>
        </pc:cxnChg>
      </pc:sldChg>
      <pc:sldChg chg="addSp delSp modSp add mod modNotesTx">
        <pc:chgData name="김소희" userId="292a1162-0793-4577-a94d-2dae0dfa5995" providerId="ADAL" clId="{6BCA74AB-C54C-4DEB-93F7-66633C91A89C}" dt="2022-12-13T04:19:59.316" v="10687" actId="14100"/>
        <pc:sldMkLst>
          <pc:docMk/>
          <pc:sldMk cId="3796499698" sldId="284"/>
        </pc:sldMkLst>
        <pc:spChg chg="add mod">
          <ac:chgData name="김소희" userId="292a1162-0793-4577-a94d-2dae0dfa5995" providerId="ADAL" clId="{6BCA74AB-C54C-4DEB-93F7-66633C91A89C}" dt="2022-12-12T12:07:10.306" v="6886" actId="14100"/>
          <ac:spMkLst>
            <pc:docMk/>
            <pc:sldMk cId="3796499698" sldId="284"/>
            <ac:spMk id="2" creationId="{15B406C3-72E7-5D79-6D8B-C4A1E5ADDAD3}"/>
          </ac:spMkLst>
        </pc:spChg>
        <pc:spChg chg="add mod">
          <ac:chgData name="김소희" userId="292a1162-0793-4577-a94d-2dae0dfa5995" providerId="ADAL" clId="{6BCA74AB-C54C-4DEB-93F7-66633C91A89C}" dt="2022-12-13T04:19:59.316" v="10687" actId="14100"/>
          <ac:spMkLst>
            <pc:docMk/>
            <pc:sldMk cId="3796499698" sldId="284"/>
            <ac:spMk id="4" creationId="{8600302A-C41D-2C4D-FEFD-B264A3E8A730}"/>
          </ac:spMkLst>
        </pc:spChg>
        <pc:spChg chg="add del mod">
          <ac:chgData name="김소희" userId="292a1162-0793-4577-a94d-2dae0dfa5995" providerId="ADAL" clId="{6BCA74AB-C54C-4DEB-93F7-66633C91A89C}" dt="2022-12-12T11:43:38.098" v="6467" actId="22"/>
          <ac:spMkLst>
            <pc:docMk/>
            <pc:sldMk cId="3796499698" sldId="284"/>
            <ac:spMk id="5" creationId="{56AF4253-1FFF-9A56-B2D1-9261D987C695}"/>
          </ac:spMkLst>
        </pc:spChg>
        <pc:spChg chg="add del mod">
          <ac:chgData name="김소희" userId="292a1162-0793-4577-a94d-2dae0dfa5995" providerId="ADAL" clId="{6BCA74AB-C54C-4DEB-93F7-66633C91A89C}" dt="2022-12-13T04:19:51.162" v="10684" actId="1076"/>
          <ac:spMkLst>
            <pc:docMk/>
            <pc:sldMk cId="3796499698" sldId="284"/>
            <ac:spMk id="6" creationId="{4D22F64D-3F34-C57E-4CD2-E754A58F1D08}"/>
          </ac:spMkLst>
        </pc:spChg>
        <pc:spChg chg="add mod">
          <ac:chgData name="김소희" userId="292a1162-0793-4577-a94d-2dae0dfa5995" providerId="ADAL" clId="{6BCA74AB-C54C-4DEB-93F7-66633C91A89C}" dt="2022-12-13T04:19:51.162" v="10684" actId="1076"/>
          <ac:spMkLst>
            <pc:docMk/>
            <pc:sldMk cId="3796499698" sldId="284"/>
            <ac:spMk id="7" creationId="{23153115-C964-F3C2-DF55-AA6B1FA30E4C}"/>
          </ac:spMkLst>
        </pc:spChg>
        <pc:spChg chg="del">
          <ac:chgData name="김소희" userId="292a1162-0793-4577-a94d-2dae0dfa5995" providerId="ADAL" clId="{6BCA74AB-C54C-4DEB-93F7-66633C91A89C}" dt="2022-12-11T14:11:05.060" v="5382" actId="478"/>
          <ac:spMkLst>
            <pc:docMk/>
            <pc:sldMk cId="3796499698" sldId="284"/>
            <ac:spMk id="7" creationId="{570E8435-C3D7-44D9-13B4-BFBCA62D5026}"/>
          </ac:spMkLst>
        </pc:spChg>
        <pc:spChg chg="del">
          <ac:chgData name="김소희" userId="292a1162-0793-4577-a94d-2dae0dfa5995" providerId="ADAL" clId="{6BCA74AB-C54C-4DEB-93F7-66633C91A89C}" dt="2022-12-11T14:11:04.477" v="5381" actId="478"/>
          <ac:spMkLst>
            <pc:docMk/>
            <pc:sldMk cId="3796499698" sldId="284"/>
            <ac:spMk id="9" creationId="{6F66B526-8E62-D2BF-DB43-760ED81A46B6}"/>
          </ac:spMkLst>
        </pc:spChg>
        <pc:spChg chg="add mod">
          <ac:chgData name="김소희" userId="292a1162-0793-4577-a94d-2dae0dfa5995" providerId="ADAL" clId="{6BCA74AB-C54C-4DEB-93F7-66633C91A89C}" dt="2022-12-13T04:19:51.162" v="10684" actId="1076"/>
          <ac:spMkLst>
            <pc:docMk/>
            <pc:sldMk cId="3796499698" sldId="284"/>
            <ac:spMk id="9" creationId="{E58BB898-D32E-6FFC-1557-20E3C9583F2B}"/>
          </ac:spMkLst>
        </pc:spChg>
        <pc:spChg chg="add mod">
          <ac:chgData name="김소희" userId="292a1162-0793-4577-a94d-2dae0dfa5995" providerId="ADAL" clId="{6BCA74AB-C54C-4DEB-93F7-66633C91A89C}" dt="2022-12-12T12:15:37.172" v="7157" actId="207"/>
          <ac:spMkLst>
            <pc:docMk/>
            <pc:sldMk cId="3796499698" sldId="284"/>
            <ac:spMk id="10" creationId="{1C59E5B5-EC01-74CE-071A-828B993B0595}"/>
          </ac:spMkLst>
        </pc:spChg>
        <pc:spChg chg="add del mod">
          <ac:chgData name="김소희" userId="292a1162-0793-4577-a94d-2dae0dfa5995" providerId="ADAL" clId="{6BCA74AB-C54C-4DEB-93F7-66633C91A89C}" dt="2022-12-11T14:11:27.740" v="5394" actId="478"/>
          <ac:spMkLst>
            <pc:docMk/>
            <pc:sldMk cId="3796499698" sldId="284"/>
            <ac:spMk id="10" creationId="{9EF1DA01-923D-9F49-7BB4-D03455169A3F}"/>
          </ac:spMkLst>
        </pc:spChg>
        <pc:spChg chg="del">
          <ac:chgData name="김소희" userId="292a1162-0793-4577-a94d-2dae0dfa5995" providerId="ADAL" clId="{6BCA74AB-C54C-4DEB-93F7-66633C91A89C}" dt="2022-12-11T14:24:17.485" v="5527" actId="478"/>
          <ac:spMkLst>
            <pc:docMk/>
            <pc:sldMk cId="3796499698" sldId="284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2T12:15:37.172" v="7157" actId="207"/>
          <ac:spMkLst>
            <pc:docMk/>
            <pc:sldMk cId="3796499698" sldId="284"/>
            <ac:spMk id="11" creationId="{CAC5A8BA-8B63-3E41-E399-57143ACA9E3D}"/>
          </ac:spMkLst>
        </pc:spChg>
        <pc:spChg chg="add del">
          <ac:chgData name="김소희" userId="292a1162-0793-4577-a94d-2dae0dfa5995" providerId="ADAL" clId="{6BCA74AB-C54C-4DEB-93F7-66633C91A89C}" dt="2022-12-11T14:11:29.937" v="5396" actId="22"/>
          <ac:spMkLst>
            <pc:docMk/>
            <pc:sldMk cId="3796499698" sldId="284"/>
            <ac:spMk id="13" creationId="{2B7D72B3-53E7-1B24-A167-4A5830618C70}"/>
          </ac:spMkLst>
        </pc:spChg>
        <pc:spChg chg="add del">
          <ac:chgData name="김소희" userId="292a1162-0793-4577-a94d-2dae0dfa5995" providerId="ADAL" clId="{6BCA74AB-C54C-4DEB-93F7-66633C91A89C}" dt="2022-12-12T12:01:17.133" v="6795" actId="22"/>
          <ac:spMkLst>
            <pc:docMk/>
            <pc:sldMk cId="3796499698" sldId="284"/>
            <ac:spMk id="13" creationId="{95A47CFE-C4B2-07D4-C434-29658F821522}"/>
          </ac:spMkLst>
        </pc:spChg>
        <pc:spChg chg="add del mod">
          <ac:chgData name="김소희" userId="292a1162-0793-4577-a94d-2dae0dfa5995" providerId="ADAL" clId="{6BCA74AB-C54C-4DEB-93F7-66633C91A89C}" dt="2022-12-12T12:00:50.443" v="6785" actId="14100"/>
          <ac:spMkLst>
            <pc:docMk/>
            <pc:sldMk cId="3796499698" sldId="284"/>
            <ac:spMk id="14" creationId="{C52B83CD-CB37-BDBD-DC15-4A01D0A06A65}"/>
          </ac:spMkLst>
        </pc:spChg>
        <pc:spChg chg="add del mod">
          <ac:chgData name="김소희" userId="292a1162-0793-4577-a94d-2dae0dfa5995" providerId="ADAL" clId="{6BCA74AB-C54C-4DEB-93F7-66633C91A89C}" dt="2022-12-12T09:12:59.144" v="6243" actId="21"/>
          <ac:spMkLst>
            <pc:docMk/>
            <pc:sldMk cId="3796499698" sldId="284"/>
            <ac:spMk id="16" creationId="{31F35BBF-DFED-9E8F-C781-97CCCC7AC267}"/>
          </ac:spMkLst>
        </pc:spChg>
        <pc:spChg chg="add mod">
          <ac:chgData name="김소희" userId="292a1162-0793-4577-a94d-2dae0dfa5995" providerId="ADAL" clId="{6BCA74AB-C54C-4DEB-93F7-66633C91A89C}" dt="2022-12-13T04:19:39.343" v="10681" actId="20577"/>
          <ac:spMkLst>
            <pc:docMk/>
            <pc:sldMk cId="3796499698" sldId="284"/>
            <ac:spMk id="16" creationId="{5F4D5B9C-87FC-84E4-0C13-B96AAB51FE13}"/>
          </ac:spMkLst>
        </pc:spChg>
        <pc:spChg chg="add del mod">
          <ac:chgData name="김소희" userId="292a1162-0793-4577-a94d-2dae0dfa5995" providerId="ADAL" clId="{6BCA74AB-C54C-4DEB-93F7-66633C91A89C}" dt="2022-12-11T14:24:54.447" v="5560" actId="478"/>
          <ac:spMkLst>
            <pc:docMk/>
            <pc:sldMk cId="3796499698" sldId="284"/>
            <ac:spMk id="17" creationId="{945971CD-394C-4BA6-4B5B-09ECFC874486}"/>
          </ac:spMkLst>
        </pc:spChg>
        <pc:spChg chg="add mod">
          <ac:chgData name="김소희" userId="292a1162-0793-4577-a94d-2dae0dfa5995" providerId="ADAL" clId="{6BCA74AB-C54C-4DEB-93F7-66633C91A89C}" dt="2022-12-11T14:25:03.933" v="5566"/>
          <ac:spMkLst>
            <pc:docMk/>
            <pc:sldMk cId="3796499698" sldId="284"/>
            <ac:spMk id="18" creationId="{3993F5A0-23A1-FC6C-C275-B9D7824750C0}"/>
          </ac:spMkLst>
        </pc:spChg>
        <pc:spChg chg="add del mod">
          <ac:chgData name="김소희" userId="292a1162-0793-4577-a94d-2dae0dfa5995" providerId="ADAL" clId="{6BCA74AB-C54C-4DEB-93F7-66633C91A89C}" dt="2022-12-12T12:12:13" v="7051"/>
          <ac:spMkLst>
            <pc:docMk/>
            <pc:sldMk cId="3796499698" sldId="284"/>
            <ac:spMk id="19" creationId="{E83EE5C8-AB90-4537-3EAA-B774D5685EFD}"/>
          </ac:spMkLst>
        </pc:spChg>
        <pc:spChg chg="add mod">
          <ac:chgData name="김소희" userId="292a1162-0793-4577-a94d-2dae0dfa5995" providerId="ADAL" clId="{6BCA74AB-C54C-4DEB-93F7-66633C91A89C}" dt="2022-12-12T12:50:46.314" v="8252" actId="12"/>
          <ac:spMkLst>
            <pc:docMk/>
            <pc:sldMk cId="3796499698" sldId="284"/>
            <ac:spMk id="20" creationId="{7C423817-AAC9-A61A-02A0-6834E509A624}"/>
          </ac:spMkLst>
        </pc:spChg>
        <pc:grpChg chg="add mod">
          <ac:chgData name="김소희" userId="292a1162-0793-4577-a94d-2dae0dfa5995" providerId="ADAL" clId="{6BCA74AB-C54C-4DEB-93F7-66633C91A89C}" dt="2022-12-13T04:19:51.162" v="10684" actId="1076"/>
          <ac:grpSpMkLst>
            <pc:docMk/>
            <pc:sldMk cId="3796499698" sldId="284"/>
            <ac:grpSpMk id="17" creationId="{0B52BFC1-7D48-CB89-8820-4226278CFCA8}"/>
          </ac:grpSpMkLst>
        </pc:grpChg>
        <pc:picChg chg="add del mod">
          <ac:chgData name="김소희" userId="292a1162-0793-4577-a94d-2dae0dfa5995" providerId="ADAL" clId="{6BCA74AB-C54C-4DEB-93F7-66633C91A89C}" dt="2022-12-12T09:13:45.074" v="6259" actId="21"/>
          <ac:picMkLst>
            <pc:docMk/>
            <pc:sldMk cId="3796499698" sldId="284"/>
            <ac:picMk id="3" creationId="{7C0EC310-A5C5-A702-46EB-782BA0846455}"/>
          </ac:picMkLst>
        </pc:picChg>
        <pc:picChg chg="add del mod">
          <ac:chgData name="김소희" userId="292a1162-0793-4577-a94d-2dae0dfa5995" providerId="ADAL" clId="{6BCA74AB-C54C-4DEB-93F7-66633C91A89C}" dt="2022-12-11T14:17:34.973" v="5442" actId="21"/>
          <ac:picMkLst>
            <pc:docMk/>
            <pc:sldMk cId="3796499698" sldId="284"/>
            <ac:picMk id="3" creationId="{EA616B0D-E29A-B6E2-6FBD-3CA1B9259182}"/>
          </ac:picMkLst>
        </pc:picChg>
        <pc:picChg chg="del mod">
          <ac:chgData name="김소희" userId="292a1162-0793-4577-a94d-2dae0dfa5995" providerId="ADAL" clId="{6BCA74AB-C54C-4DEB-93F7-66633C91A89C}" dt="2022-12-11T14:11:03.472" v="5379" actId="478"/>
          <ac:picMkLst>
            <pc:docMk/>
            <pc:sldMk cId="3796499698" sldId="284"/>
            <ac:picMk id="4" creationId="{5253C854-D794-9506-9466-2AB58861FC56}"/>
          </ac:picMkLst>
        </pc:picChg>
        <pc:picChg chg="del">
          <ac:chgData name="김소희" userId="292a1162-0793-4577-a94d-2dae0dfa5995" providerId="ADAL" clId="{6BCA74AB-C54C-4DEB-93F7-66633C91A89C}" dt="2022-12-11T14:11:05.579" v="5383" actId="478"/>
          <ac:picMkLst>
            <pc:docMk/>
            <pc:sldMk cId="3796499698" sldId="284"/>
            <ac:picMk id="5" creationId="{4DFBC1C6-3FB3-631C-0A3F-D2F140455AB6}"/>
          </ac:picMkLst>
        </pc:picChg>
        <pc:picChg chg="del">
          <ac:chgData name="김소희" userId="292a1162-0793-4577-a94d-2dae0dfa5995" providerId="ADAL" clId="{6BCA74AB-C54C-4DEB-93F7-66633C91A89C}" dt="2022-12-11T14:11:03.840" v="5380" actId="478"/>
          <ac:picMkLst>
            <pc:docMk/>
            <pc:sldMk cId="3796499698" sldId="284"/>
            <ac:picMk id="6" creationId="{8F47871F-75DF-BA3D-6339-42DF29F8BDE5}"/>
          </ac:picMkLst>
        </pc:picChg>
        <pc:picChg chg="add mod">
          <ac:chgData name="김소희" userId="292a1162-0793-4577-a94d-2dae0dfa5995" providerId="ADAL" clId="{6BCA74AB-C54C-4DEB-93F7-66633C91A89C}" dt="2022-12-13T04:19:54.176" v="10685" actId="1076"/>
          <ac:picMkLst>
            <pc:docMk/>
            <pc:sldMk cId="3796499698" sldId="284"/>
            <ac:picMk id="22" creationId="{24428106-B69F-B1E1-D3EF-7E49B4DCC6EE}"/>
          </ac:picMkLst>
        </pc:picChg>
        <pc:picChg chg="add mod">
          <ac:chgData name="김소희" userId="292a1162-0793-4577-a94d-2dae0dfa5995" providerId="ADAL" clId="{6BCA74AB-C54C-4DEB-93F7-66633C91A89C}" dt="2022-12-13T04:19:51.162" v="10684" actId="1076"/>
          <ac:picMkLst>
            <pc:docMk/>
            <pc:sldMk cId="3796499698" sldId="284"/>
            <ac:picMk id="1026" creationId="{29EA9FE2-5B4E-2B7C-1DFA-3CBC8755A4A6}"/>
          </ac:picMkLst>
        </pc:picChg>
        <pc:picChg chg="add del mod">
          <ac:chgData name="김소희" userId="292a1162-0793-4577-a94d-2dae0dfa5995" providerId="ADAL" clId="{6BCA74AB-C54C-4DEB-93F7-66633C91A89C}" dt="2022-12-12T09:07:48.674" v="6008" actId="478"/>
          <ac:picMkLst>
            <pc:docMk/>
            <pc:sldMk cId="3796499698" sldId="284"/>
            <ac:picMk id="1026" creationId="{6C983724-DF29-23DD-B3CB-A5836ACB7A06}"/>
          </ac:picMkLst>
        </pc:picChg>
        <pc:picChg chg="add del mod">
          <ac:chgData name="김소희" userId="292a1162-0793-4577-a94d-2dae0dfa5995" providerId="ADAL" clId="{6BCA74AB-C54C-4DEB-93F7-66633C91A89C}" dt="2022-12-12T12:10:11.583" v="6930" actId="21"/>
          <ac:picMkLst>
            <pc:docMk/>
            <pc:sldMk cId="3796499698" sldId="284"/>
            <ac:picMk id="1028" creationId="{C68F195D-5E58-D830-C673-172DA8B1CF4A}"/>
          </ac:picMkLst>
        </pc:picChg>
        <pc:picChg chg="add del mod">
          <ac:chgData name="김소희" userId="292a1162-0793-4577-a94d-2dae0dfa5995" providerId="ADAL" clId="{6BCA74AB-C54C-4DEB-93F7-66633C91A89C}" dt="2022-12-12T09:08:06.886" v="6015" actId="478"/>
          <ac:picMkLst>
            <pc:docMk/>
            <pc:sldMk cId="3796499698" sldId="284"/>
            <ac:picMk id="1028" creationId="{D5898218-EDE2-A467-68FE-893202290515}"/>
          </ac:picMkLst>
        </pc:picChg>
        <pc:picChg chg="add del mod">
          <ac:chgData name="김소희" userId="292a1162-0793-4577-a94d-2dae0dfa5995" providerId="ADAL" clId="{6BCA74AB-C54C-4DEB-93F7-66633C91A89C}" dt="2022-12-12T09:09:59.293" v="6021" actId="478"/>
          <ac:picMkLst>
            <pc:docMk/>
            <pc:sldMk cId="3796499698" sldId="284"/>
            <ac:picMk id="1030" creationId="{CE421D3D-DE16-479D-9070-69FC60709344}"/>
          </ac:picMkLst>
        </pc:picChg>
        <pc:picChg chg="add del mod">
          <ac:chgData name="김소희" userId="292a1162-0793-4577-a94d-2dae0dfa5995" providerId="ADAL" clId="{6BCA74AB-C54C-4DEB-93F7-66633C91A89C}" dt="2022-12-11T14:21:04.656" v="5449" actId="21"/>
          <ac:picMkLst>
            <pc:docMk/>
            <pc:sldMk cId="3796499698" sldId="284"/>
            <ac:picMk id="9218" creationId="{2AF6829F-F7B5-5950-3707-BAA449D6C1D6}"/>
          </ac:picMkLst>
        </pc:picChg>
        <pc:picChg chg="add mod">
          <ac:chgData name="김소희" userId="292a1162-0793-4577-a94d-2dae0dfa5995" providerId="ADAL" clId="{6BCA74AB-C54C-4DEB-93F7-66633C91A89C}" dt="2022-12-12T11:45:33.205" v="6592" actId="1076"/>
          <ac:picMkLst>
            <pc:docMk/>
            <pc:sldMk cId="3796499698" sldId="284"/>
            <ac:picMk id="9220" creationId="{38663D8A-32D3-1AED-3EF2-152FE8482140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2T15:11:21.128" v="9245" actId="20577"/>
        <pc:sldMkLst>
          <pc:docMk/>
          <pc:sldMk cId="1844885242" sldId="285"/>
        </pc:sldMkLst>
        <pc:spChg chg="add mod">
          <ac:chgData name="김소희" userId="292a1162-0793-4577-a94d-2dae0dfa5995" providerId="ADAL" clId="{6BCA74AB-C54C-4DEB-93F7-66633C91A89C}" dt="2022-12-11T13:24:10.811" v="4076" actId="948"/>
          <ac:spMkLst>
            <pc:docMk/>
            <pc:sldMk cId="1844885242" sldId="285"/>
            <ac:spMk id="2" creationId="{EE9CBE42-8FE9-EDE5-A2FF-D0D6B319B27F}"/>
          </ac:spMkLst>
        </pc:spChg>
        <pc:spChg chg="add mod">
          <ac:chgData name="김소희" userId="292a1162-0793-4577-a94d-2dae0dfa5995" providerId="ADAL" clId="{6BCA74AB-C54C-4DEB-93F7-66633C91A89C}" dt="2022-12-11T08:17:10.308" v="1752" actId="1076"/>
          <ac:spMkLst>
            <pc:docMk/>
            <pc:sldMk cId="1844885242" sldId="285"/>
            <ac:spMk id="3" creationId="{CBF2C6B3-1876-E113-C328-B7D865CF33CF}"/>
          </ac:spMkLst>
        </pc:spChg>
        <pc:spChg chg="add mod">
          <ac:chgData name="김소희" userId="292a1162-0793-4577-a94d-2dae0dfa5995" providerId="ADAL" clId="{6BCA74AB-C54C-4DEB-93F7-66633C91A89C}" dt="2022-12-11T08:17:10.308" v="1752" actId="1076"/>
          <ac:spMkLst>
            <pc:docMk/>
            <pc:sldMk cId="1844885242" sldId="285"/>
            <ac:spMk id="4" creationId="{45815BE8-803C-96AC-3979-34DE6A2FE993}"/>
          </ac:spMkLst>
        </pc:spChg>
        <pc:spChg chg="del mod">
          <ac:chgData name="김소희" userId="292a1162-0793-4577-a94d-2dae0dfa5995" providerId="ADAL" clId="{6BCA74AB-C54C-4DEB-93F7-66633C91A89C}" dt="2022-12-11T07:39:39.888" v="1347" actId="478"/>
          <ac:spMkLst>
            <pc:docMk/>
            <pc:sldMk cId="1844885242" sldId="285"/>
            <ac:spMk id="8" creationId="{5CF71ACE-26EE-ABE9-8FA8-2733A72AAF78}"/>
          </ac:spMkLst>
        </pc:spChg>
        <pc:spChg chg="del">
          <ac:chgData name="김소희" userId="292a1162-0793-4577-a94d-2dae0dfa5995" providerId="ADAL" clId="{6BCA74AB-C54C-4DEB-93F7-66633C91A89C}" dt="2022-12-11T14:24:09.788" v="5521" actId="478"/>
          <ac:spMkLst>
            <pc:docMk/>
            <pc:sldMk cId="1844885242" sldId="285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2T15:11:21.128" v="9245" actId="20577"/>
          <ac:spMkLst>
            <pc:docMk/>
            <pc:sldMk cId="1844885242" sldId="285"/>
            <ac:spMk id="13" creationId="{47000007-45AE-510B-A587-550DDF85365C}"/>
          </ac:spMkLst>
        </pc:spChg>
        <pc:spChg chg="mod">
          <ac:chgData name="김소희" userId="292a1162-0793-4577-a94d-2dae0dfa5995" providerId="ADAL" clId="{6BCA74AB-C54C-4DEB-93F7-66633C91A89C}" dt="2022-12-11T07:03:22.178" v="1272" actId="404"/>
          <ac:spMkLst>
            <pc:docMk/>
            <pc:sldMk cId="1844885242" sldId="285"/>
            <ac:spMk id="14" creationId="{C52B83CD-CB37-BDBD-DC15-4A01D0A06A65}"/>
          </ac:spMkLst>
        </pc:spChg>
        <pc:spChg chg="add del mod">
          <ac:chgData name="김소희" userId="292a1162-0793-4577-a94d-2dae0dfa5995" providerId="ADAL" clId="{6BCA74AB-C54C-4DEB-93F7-66633C91A89C}" dt="2022-12-11T14:24:51.928" v="5557" actId="478"/>
          <ac:spMkLst>
            <pc:docMk/>
            <pc:sldMk cId="1844885242" sldId="285"/>
            <ac:spMk id="15" creationId="{26770A33-2D1A-9D1C-3BDE-29EEBE5FA2EC}"/>
          </ac:spMkLst>
        </pc:spChg>
        <pc:spChg chg="add mod">
          <ac:chgData name="김소희" userId="292a1162-0793-4577-a94d-2dae0dfa5995" providerId="ADAL" clId="{6BCA74AB-C54C-4DEB-93F7-66633C91A89C}" dt="2022-12-11T14:25:05.521" v="5569"/>
          <ac:spMkLst>
            <pc:docMk/>
            <pc:sldMk cId="1844885242" sldId="285"/>
            <ac:spMk id="16" creationId="{28AED4BF-6D37-8C06-0B02-0808265AC54D}"/>
          </ac:spMkLst>
        </pc:spChg>
        <pc:grpChg chg="add mod">
          <ac:chgData name="김소희" userId="292a1162-0793-4577-a94d-2dae0dfa5995" providerId="ADAL" clId="{6BCA74AB-C54C-4DEB-93F7-66633C91A89C}" dt="2022-12-11T08:17:10.308" v="1752" actId="1076"/>
          <ac:grpSpMkLst>
            <pc:docMk/>
            <pc:sldMk cId="1844885242" sldId="285"/>
            <ac:grpSpMk id="9" creationId="{1B3DFD2F-251A-4818-B76D-B008FF8CC502}"/>
          </ac:grpSpMkLst>
        </pc:grpChg>
        <pc:picChg chg="add mod">
          <ac:chgData name="김소희" userId="292a1162-0793-4577-a94d-2dae0dfa5995" providerId="ADAL" clId="{6BCA74AB-C54C-4DEB-93F7-66633C91A89C}" dt="2022-12-11T08:59:55.089" v="2112" actId="1076"/>
          <ac:picMkLst>
            <pc:docMk/>
            <pc:sldMk cId="1844885242" sldId="285"/>
            <ac:picMk id="10" creationId="{2007ACA0-B503-8689-B995-A7EA77315615}"/>
          </ac:picMkLst>
        </pc:picChg>
        <pc:picChg chg="add mod">
          <ac:chgData name="김소희" userId="292a1162-0793-4577-a94d-2dae0dfa5995" providerId="ADAL" clId="{6BCA74AB-C54C-4DEB-93F7-66633C91A89C}" dt="2022-12-11T08:17:11.208" v="1753" actId="1076"/>
          <ac:picMkLst>
            <pc:docMk/>
            <pc:sldMk cId="1844885242" sldId="285"/>
            <ac:picMk id="2050" creationId="{73BBBDBD-406A-B05F-C39B-CEEE5DB32340}"/>
          </ac:picMkLst>
        </pc:picChg>
        <pc:picChg chg="add mod">
          <ac:chgData name="김소희" userId="292a1162-0793-4577-a94d-2dae0dfa5995" providerId="ADAL" clId="{6BCA74AB-C54C-4DEB-93F7-66633C91A89C}" dt="2022-12-11T08:17:10.308" v="1752" actId="1076"/>
          <ac:picMkLst>
            <pc:docMk/>
            <pc:sldMk cId="1844885242" sldId="285"/>
            <ac:picMk id="2052" creationId="{F69C6EC7-FD71-D4B3-E580-77FD1AAF84B0}"/>
          </ac:picMkLst>
        </pc:picChg>
        <pc:cxnChg chg="add mod">
          <ac:chgData name="김소희" userId="292a1162-0793-4577-a94d-2dae0dfa5995" providerId="ADAL" clId="{6BCA74AB-C54C-4DEB-93F7-66633C91A89C}" dt="2022-12-11T08:17:10.308" v="1752" actId="1076"/>
          <ac:cxnSpMkLst>
            <pc:docMk/>
            <pc:sldMk cId="1844885242" sldId="285"/>
            <ac:cxnSpMk id="5" creationId="{FAD346EF-FB78-75DA-D169-35D980DC8682}"/>
          </ac:cxnSpMkLst>
        </pc:cxnChg>
      </pc:sldChg>
      <pc:sldChg chg="addSp delSp modSp add mod modNotesTx">
        <pc:chgData name="김소희" userId="292a1162-0793-4577-a94d-2dae0dfa5995" providerId="ADAL" clId="{6BCA74AB-C54C-4DEB-93F7-66633C91A89C}" dt="2022-12-12T15:11:35.635" v="9249" actId="20577"/>
        <pc:sldMkLst>
          <pc:docMk/>
          <pc:sldMk cId="2799759490" sldId="286"/>
        </pc:sldMkLst>
        <pc:spChg chg="add mod">
          <ac:chgData name="김소희" userId="292a1162-0793-4577-a94d-2dae0dfa5995" providerId="ADAL" clId="{6BCA74AB-C54C-4DEB-93F7-66633C91A89C}" dt="2022-12-11T13:23:46.527" v="4073" actId="14100"/>
          <ac:spMkLst>
            <pc:docMk/>
            <pc:sldMk cId="2799759490" sldId="286"/>
            <ac:spMk id="2" creationId="{C834A8F3-6BA6-6A68-6692-82FB586B9239}"/>
          </ac:spMkLst>
        </pc:spChg>
        <pc:spChg chg="add mod">
          <ac:chgData name="김소희" userId="292a1162-0793-4577-a94d-2dae0dfa5995" providerId="ADAL" clId="{6BCA74AB-C54C-4DEB-93F7-66633C91A89C}" dt="2022-12-12T15:11:35.635" v="9249" actId="20577"/>
          <ac:spMkLst>
            <pc:docMk/>
            <pc:sldMk cId="2799759490" sldId="286"/>
            <ac:spMk id="3" creationId="{08231FCD-5BE5-E8BF-D079-C59F55B9DBF7}"/>
          </ac:spMkLst>
        </pc:spChg>
        <pc:spChg chg="add del">
          <ac:chgData name="김소희" userId="292a1162-0793-4577-a94d-2dae0dfa5995" providerId="ADAL" clId="{6BCA74AB-C54C-4DEB-93F7-66633C91A89C}" dt="2022-12-11T07:41:01.989" v="1374" actId="22"/>
          <ac:spMkLst>
            <pc:docMk/>
            <pc:sldMk cId="2799759490" sldId="286"/>
            <ac:spMk id="5" creationId="{740933CB-4A05-4AC1-FE2D-13776811CA34}"/>
          </ac:spMkLst>
        </pc:spChg>
        <pc:spChg chg="add mod">
          <ac:chgData name="김소희" userId="292a1162-0793-4577-a94d-2dae0dfa5995" providerId="ADAL" clId="{6BCA74AB-C54C-4DEB-93F7-66633C91A89C}" dt="2022-12-11T13:23:12.548" v="4067" actId="1076"/>
          <ac:spMkLst>
            <pc:docMk/>
            <pc:sldMk cId="2799759490" sldId="286"/>
            <ac:spMk id="7" creationId="{E1A8C567-525F-9169-FE31-35C6B1C5283A}"/>
          </ac:spMkLst>
        </pc:spChg>
        <pc:spChg chg="add mod ord">
          <ac:chgData name="김소희" userId="292a1162-0793-4577-a94d-2dae0dfa5995" providerId="ADAL" clId="{6BCA74AB-C54C-4DEB-93F7-66633C91A89C}" dt="2022-12-11T08:45:15.636" v="1955" actId="1076"/>
          <ac:spMkLst>
            <pc:docMk/>
            <pc:sldMk cId="2799759490" sldId="286"/>
            <ac:spMk id="8" creationId="{108BC5D1-37CA-9661-BC2D-0785487EED17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10" creationId="{61B9C5C9-4758-C8FC-ACC5-D2E8D1E1A7A2}"/>
          </ac:spMkLst>
        </pc:spChg>
        <pc:spChg chg="del">
          <ac:chgData name="김소희" userId="292a1162-0793-4577-a94d-2dae0dfa5995" providerId="ADAL" clId="{6BCA74AB-C54C-4DEB-93F7-66633C91A89C}" dt="2022-12-11T14:24:12.606" v="5523" actId="478"/>
          <ac:spMkLst>
            <pc:docMk/>
            <pc:sldMk cId="2799759490" sldId="286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1T13:23:56.666" v="4075" actId="14100"/>
          <ac:spMkLst>
            <pc:docMk/>
            <pc:sldMk cId="2799759490" sldId="286"/>
            <ac:spMk id="12" creationId="{7D1F0723-2E49-DCC8-C1ED-415336A4BD7F}"/>
          </ac:spMkLst>
        </pc:spChg>
        <pc:spChg chg="mod">
          <ac:chgData name="김소희" userId="292a1162-0793-4577-a94d-2dae0dfa5995" providerId="ADAL" clId="{6BCA74AB-C54C-4DEB-93F7-66633C91A89C}" dt="2022-12-12T15:11:30.605" v="9248" actId="20577"/>
          <ac:spMkLst>
            <pc:docMk/>
            <pc:sldMk cId="2799759490" sldId="286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1T14:01:12.494" v="5204" actId="692"/>
          <ac:spMkLst>
            <pc:docMk/>
            <pc:sldMk cId="2799759490" sldId="286"/>
            <ac:spMk id="16" creationId="{13445A3D-BA16-B6AE-D33F-F086B1DA2795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17" creationId="{A7D0C1B0-C28F-AEB0-4F56-71C65CD6B1BA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18" creationId="{9DEAE5D0-255A-1A9E-B226-99AA6D1BF02C}"/>
          </ac:spMkLst>
        </pc:spChg>
        <pc:spChg chg="add del mod">
          <ac:chgData name="김소희" userId="292a1162-0793-4577-a94d-2dae0dfa5995" providerId="ADAL" clId="{6BCA74AB-C54C-4DEB-93F7-66633C91A89C}" dt="2022-12-11T14:24:52.733" v="5558" actId="478"/>
          <ac:spMkLst>
            <pc:docMk/>
            <pc:sldMk cId="2799759490" sldId="286"/>
            <ac:spMk id="19" creationId="{881D16E3-ECD1-18BF-BE1F-7C431ECDD544}"/>
          </ac:spMkLst>
        </pc:spChg>
        <pc:spChg chg="mod">
          <ac:chgData name="김소희" userId="292a1162-0793-4577-a94d-2dae0dfa5995" providerId="ADAL" clId="{6BCA74AB-C54C-4DEB-93F7-66633C91A89C}" dt="2022-12-12T15:11:27.273" v="9247" actId="20577"/>
          <ac:spMkLst>
            <pc:docMk/>
            <pc:sldMk cId="2799759490" sldId="286"/>
            <ac:spMk id="20" creationId="{A46D8D65-FAF0-125B-557D-5AEA38442871}"/>
          </ac:spMkLst>
        </pc:spChg>
        <pc:spChg chg="add mod">
          <ac:chgData name="김소희" userId="292a1162-0793-4577-a94d-2dae0dfa5995" providerId="ADAL" clId="{6BCA74AB-C54C-4DEB-93F7-66633C91A89C}" dt="2022-12-11T14:25:04.977" v="5568"/>
          <ac:spMkLst>
            <pc:docMk/>
            <pc:sldMk cId="2799759490" sldId="286"/>
            <ac:spMk id="21" creationId="{998B517E-C5C8-77B2-F384-DCAFE5023EEE}"/>
          </ac:spMkLst>
        </pc:spChg>
        <pc:spChg chg="del">
          <ac:chgData name="김소희" userId="292a1162-0793-4577-a94d-2dae0dfa5995" providerId="ADAL" clId="{6BCA74AB-C54C-4DEB-93F7-66633C91A89C}" dt="2022-12-11T07:35:02.547" v="1323" actId="478"/>
          <ac:spMkLst>
            <pc:docMk/>
            <pc:sldMk cId="2799759490" sldId="286"/>
            <ac:spMk id="22" creationId="{C1BF84C4-DB1A-EE8C-8ED5-16BBBD3B049A}"/>
          </ac:spMkLst>
        </pc:spChg>
        <pc:spChg chg="del">
          <ac:chgData name="김소희" userId="292a1162-0793-4577-a94d-2dae0dfa5995" providerId="ADAL" clId="{6BCA74AB-C54C-4DEB-93F7-66633C91A89C}" dt="2022-12-11T07:35:01.638" v="1322" actId="478"/>
          <ac:spMkLst>
            <pc:docMk/>
            <pc:sldMk cId="2799759490" sldId="286"/>
            <ac:spMk id="25" creationId="{3341417A-81A1-0372-AA33-89EFE3FDCBAA}"/>
          </ac:spMkLst>
        </pc:spChg>
        <pc:grpChg chg="add mod">
          <ac:chgData name="김소희" userId="292a1162-0793-4577-a94d-2dae0dfa5995" providerId="ADAL" clId="{6BCA74AB-C54C-4DEB-93F7-66633C91A89C}" dt="2022-12-11T08:45:15.636" v="1955" actId="1076"/>
          <ac:grpSpMkLst>
            <pc:docMk/>
            <pc:sldMk cId="2799759490" sldId="286"/>
            <ac:grpSpMk id="9" creationId="{EFB0A852-6486-5127-3984-953CABE7ADF9}"/>
          </ac:grpSpMkLst>
        </pc:grpChg>
        <pc:picChg chg="add mod">
          <ac:chgData name="김소희" userId="292a1162-0793-4577-a94d-2dae0dfa5995" providerId="ADAL" clId="{6BCA74AB-C54C-4DEB-93F7-66633C91A89C}" dt="2022-12-11T09:09:48.262" v="2209" actId="1076"/>
          <ac:picMkLst>
            <pc:docMk/>
            <pc:sldMk cId="2799759490" sldId="286"/>
            <ac:picMk id="15" creationId="{C0D9004D-56BF-0155-4A82-C2055FDCB706}"/>
          </ac:picMkLst>
        </pc:picChg>
        <pc:picChg chg="del">
          <ac:chgData name="김소희" userId="292a1162-0793-4577-a94d-2dae0dfa5995" providerId="ADAL" clId="{6BCA74AB-C54C-4DEB-93F7-66633C91A89C}" dt="2022-12-11T07:34:58.745" v="1321" actId="478"/>
          <ac:picMkLst>
            <pc:docMk/>
            <pc:sldMk cId="2799759490" sldId="286"/>
            <ac:picMk id="1030" creationId="{02825E5F-91A9-64EC-BBCB-9FD0E95DE143}"/>
          </ac:picMkLst>
        </pc:picChg>
        <pc:picChg chg="add mod">
          <ac:chgData name="김소희" userId="292a1162-0793-4577-a94d-2dae0dfa5995" providerId="ADAL" clId="{6BCA74AB-C54C-4DEB-93F7-66633C91A89C}" dt="2022-12-11T08:45:15.636" v="1955" actId="1076"/>
          <ac:picMkLst>
            <pc:docMk/>
            <pc:sldMk cId="2799759490" sldId="286"/>
            <ac:picMk id="3074" creationId="{A9C22FAE-90A9-21C5-64F4-DF4F460C0999}"/>
          </ac:picMkLst>
        </pc:picChg>
        <pc:picChg chg="add mod">
          <ac:chgData name="김소희" userId="292a1162-0793-4577-a94d-2dae0dfa5995" providerId="ADAL" clId="{6BCA74AB-C54C-4DEB-93F7-66633C91A89C}" dt="2022-12-11T08:45:15.636" v="1955" actId="1076"/>
          <ac:picMkLst>
            <pc:docMk/>
            <pc:sldMk cId="2799759490" sldId="286"/>
            <ac:picMk id="3076" creationId="{1A9974DD-19BF-9485-97CF-308D86CB3705}"/>
          </ac:picMkLst>
        </pc:picChg>
        <pc:picChg chg="add mod">
          <ac:chgData name="김소희" userId="292a1162-0793-4577-a94d-2dae0dfa5995" providerId="ADAL" clId="{6BCA74AB-C54C-4DEB-93F7-66633C91A89C}" dt="2022-12-11T09:09:41.360" v="2206" actId="1076"/>
          <ac:picMkLst>
            <pc:docMk/>
            <pc:sldMk cId="2799759490" sldId="286"/>
            <ac:picMk id="3078" creationId="{C00F3241-D850-A465-04D0-06A42776896C}"/>
          </ac:picMkLst>
        </pc:picChg>
        <pc:picChg chg="add del mod">
          <ac:chgData name="김소희" userId="292a1162-0793-4577-a94d-2dae0dfa5995" providerId="ADAL" clId="{6BCA74AB-C54C-4DEB-93F7-66633C91A89C}" dt="2022-12-11T09:05:58.404" v="2154" actId="21"/>
          <ac:picMkLst>
            <pc:docMk/>
            <pc:sldMk cId="2799759490" sldId="286"/>
            <ac:picMk id="3080" creationId="{E4212CF6-E75A-2C07-5467-A2E36B11171E}"/>
          </ac:picMkLst>
        </pc:picChg>
        <pc:cxnChg chg="del">
          <ac:chgData name="김소희" userId="292a1162-0793-4577-a94d-2dae0dfa5995" providerId="ADAL" clId="{6BCA74AB-C54C-4DEB-93F7-66633C91A89C}" dt="2022-12-11T07:35:01.638" v="1322" actId="478"/>
          <ac:cxnSpMkLst>
            <pc:docMk/>
            <pc:sldMk cId="2799759490" sldId="286"/>
            <ac:cxnSpMk id="13" creationId="{19A5A7AD-0C4B-063F-0AFA-3F1E0B0EA8D2}"/>
          </ac:cxnSpMkLst>
        </pc:cxnChg>
      </pc:sldChg>
      <pc:sldChg chg="addSp delSp modSp add mod ord modShow modNotesTx">
        <pc:chgData name="김소희" userId="292a1162-0793-4577-a94d-2dae0dfa5995" providerId="ADAL" clId="{6BCA74AB-C54C-4DEB-93F7-66633C91A89C}" dt="2022-12-11T13:21:37.450" v="4062" actId="1076"/>
        <pc:sldMkLst>
          <pc:docMk/>
          <pc:sldMk cId="1844434135" sldId="287"/>
        </pc:sldMkLst>
        <pc:spChg chg="mod">
          <ac:chgData name="김소희" userId="292a1162-0793-4577-a94d-2dae0dfa5995" providerId="ADAL" clId="{6BCA74AB-C54C-4DEB-93F7-66633C91A89C}" dt="2022-12-11T13:18:08.129" v="4040" actId="1076"/>
          <ac:spMkLst>
            <pc:docMk/>
            <pc:sldMk cId="1844434135" sldId="287"/>
            <ac:spMk id="2" creationId="{EE9CBE42-8FE9-EDE5-A2FF-D0D6B319B27F}"/>
          </ac:spMkLst>
        </pc:spChg>
        <pc:spChg chg="add del">
          <ac:chgData name="김소희" userId="292a1162-0793-4577-a94d-2dae0dfa5995" providerId="ADAL" clId="{6BCA74AB-C54C-4DEB-93F7-66633C91A89C}" dt="2022-12-11T08:49:22.729" v="2027"/>
          <ac:spMkLst>
            <pc:docMk/>
            <pc:sldMk cId="1844434135" sldId="287"/>
            <ac:spMk id="6" creationId="{37BBEC60-CD95-8378-918E-AF22CCDA16B4}"/>
          </ac:spMkLst>
        </pc:spChg>
        <pc:spChg chg="add del">
          <ac:chgData name="김소희" userId="292a1162-0793-4577-a94d-2dae0dfa5995" providerId="ADAL" clId="{6BCA74AB-C54C-4DEB-93F7-66633C91A89C}" dt="2022-12-11T08:49:27.617" v="2030"/>
          <ac:spMkLst>
            <pc:docMk/>
            <pc:sldMk cId="1844434135" sldId="287"/>
            <ac:spMk id="7" creationId="{C2360D94-C5D9-A847-0DCC-21F4738161D0}"/>
          </ac:spMkLst>
        </pc:spChg>
        <pc:spChg chg="add del">
          <ac:chgData name="김소희" userId="292a1162-0793-4577-a94d-2dae0dfa5995" providerId="ADAL" clId="{6BCA74AB-C54C-4DEB-93F7-66633C91A89C}" dt="2022-12-11T08:49:36.257" v="2032"/>
          <ac:spMkLst>
            <pc:docMk/>
            <pc:sldMk cId="1844434135" sldId="287"/>
            <ac:spMk id="8" creationId="{35696552-55EC-DEC0-56B3-81A385951739}"/>
          </ac:spMkLst>
        </pc:spChg>
        <pc:spChg chg="add del mod">
          <ac:chgData name="김소희" userId="292a1162-0793-4577-a94d-2dae0dfa5995" providerId="ADAL" clId="{6BCA74AB-C54C-4DEB-93F7-66633C91A89C}" dt="2022-12-11T08:50:01.947" v="2042" actId="478"/>
          <ac:spMkLst>
            <pc:docMk/>
            <pc:sldMk cId="1844434135" sldId="287"/>
            <ac:spMk id="10" creationId="{659F070A-969A-F880-F92B-22A293A46AF9}"/>
          </ac:spMkLst>
        </pc:spChg>
        <pc:spChg chg="add mod">
          <ac:chgData name="김소희" userId="292a1162-0793-4577-a94d-2dae0dfa5995" providerId="ADAL" clId="{6BCA74AB-C54C-4DEB-93F7-66633C91A89C}" dt="2022-12-11T13:21:12.793" v="4053"/>
          <ac:spMkLst>
            <pc:docMk/>
            <pc:sldMk cId="1844434135" sldId="287"/>
            <ac:spMk id="12" creationId="{0A08CE2D-885F-C43A-5203-BE9B60EF7E4A}"/>
          </ac:spMkLst>
        </pc:spChg>
        <pc:grpChg chg="del">
          <ac:chgData name="김소희" userId="292a1162-0793-4577-a94d-2dae0dfa5995" providerId="ADAL" clId="{6BCA74AB-C54C-4DEB-93F7-66633C91A89C}" dt="2022-12-11T08:48:26.721" v="2017" actId="478"/>
          <ac:grpSpMkLst>
            <pc:docMk/>
            <pc:sldMk cId="1844434135" sldId="287"/>
            <ac:grpSpMk id="9" creationId="{1B3DFD2F-251A-4818-B76D-B008FF8CC502}"/>
          </ac:grpSpMkLst>
        </pc:grpChg>
        <pc:picChg chg="del">
          <ac:chgData name="김소희" userId="292a1162-0793-4577-a94d-2dae0dfa5995" providerId="ADAL" clId="{6BCA74AB-C54C-4DEB-93F7-66633C91A89C}" dt="2022-12-11T08:48:27.300" v="2018" actId="478"/>
          <ac:picMkLst>
            <pc:docMk/>
            <pc:sldMk cId="1844434135" sldId="287"/>
            <ac:picMk id="2050" creationId="{73BBBDBD-406A-B05F-C39B-CEEE5DB32340}"/>
          </ac:picMkLst>
        </pc:picChg>
        <pc:picChg chg="add mod">
          <ac:chgData name="김소희" userId="292a1162-0793-4577-a94d-2dae0dfa5995" providerId="ADAL" clId="{6BCA74AB-C54C-4DEB-93F7-66633C91A89C}" dt="2022-12-11T13:18:05.241" v="4039" actId="1076"/>
          <ac:picMkLst>
            <pc:docMk/>
            <pc:sldMk cId="1844434135" sldId="287"/>
            <ac:picMk id="4098" creationId="{FD1DE91A-8060-E625-CACE-0530609E3108}"/>
          </ac:picMkLst>
        </pc:picChg>
        <pc:picChg chg="add mod">
          <ac:chgData name="김소희" userId="292a1162-0793-4577-a94d-2dae0dfa5995" providerId="ADAL" clId="{6BCA74AB-C54C-4DEB-93F7-66633C91A89C}" dt="2022-12-11T13:21:37.450" v="4062" actId="1076"/>
          <ac:picMkLst>
            <pc:docMk/>
            <pc:sldMk cId="1844434135" sldId="287"/>
            <ac:picMk id="4104" creationId="{E968ECA2-822D-2C90-5726-DC0A02641701}"/>
          </ac:picMkLst>
        </pc:picChg>
        <pc:picChg chg="add mod">
          <ac:chgData name="김소희" userId="292a1162-0793-4577-a94d-2dae0dfa5995" providerId="ADAL" clId="{6BCA74AB-C54C-4DEB-93F7-66633C91A89C}" dt="2022-12-11T13:21:31.232" v="4060" actId="1076"/>
          <ac:picMkLst>
            <pc:docMk/>
            <pc:sldMk cId="1844434135" sldId="287"/>
            <ac:picMk id="4106" creationId="{A9CF0E89-7EDE-7BC2-B910-83E9E98EEAA1}"/>
          </ac:picMkLst>
        </pc:picChg>
      </pc:sldChg>
      <pc:sldChg chg="addSp delSp modSp add mod modNotesTx">
        <pc:chgData name="김소희" userId="292a1162-0793-4577-a94d-2dae0dfa5995" providerId="ADAL" clId="{6BCA74AB-C54C-4DEB-93F7-66633C91A89C}" dt="2022-12-13T04:19:27.746" v="10679" actId="1076"/>
        <pc:sldMkLst>
          <pc:docMk/>
          <pc:sldMk cId="1782681766" sldId="288"/>
        </pc:sldMkLst>
        <pc:spChg chg="mod">
          <ac:chgData name="김소희" userId="292a1162-0793-4577-a94d-2dae0dfa5995" providerId="ADAL" clId="{6BCA74AB-C54C-4DEB-93F7-66633C91A89C}" dt="2022-12-13T04:11:49.154" v="10668" actId="207"/>
          <ac:spMkLst>
            <pc:docMk/>
            <pc:sldMk cId="1782681766" sldId="288"/>
            <ac:spMk id="2" creationId="{C834A8F3-6BA6-6A68-6692-82FB586B9239}"/>
          </ac:spMkLst>
        </pc:spChg>
        <pc:spChg chg="add mod">
          <ac:chgData name="김소희" userId="292a1162-0793-4577-a94d-2dae0dfa5995" providerId="ADAL" clId="{6BCA74AB-C54C-4DEB-93F7-66633C91A89C}" dt="2022-12-12T08:51:25.662" v="5949" actId="14100"/>
          <ac:spMkLst>
            <pc:docMk/>
            <pc:sldMk cId="1782681766" sldId="288"/>
            <ac:spMk id="3" creationId="{DAEA4ED9-26CC-D545-DFBD-544FE15A4296}"/>
          </ac:spMkLst>
        </pc:spChg>
        <pc:spChg chg="add del">
          <ac:chgData name="김소희" userId="292a1162-0793-4577-a94d-2dae0dfa5995" providerId="ADAL" clId="{6BCA74AB-C54C-4DEB-93F7-66633C91A89C}" dt="2022-12-11T13:59:53.363" v="5143" actId="22"/>
          <ac:spMkLst>
            <pc:docMk/>
            <pc:sldMk cId="1782681766" sldId="288"/>
            <ac:spMk id="5" creationId="{531E3753-9D8C-A47A-7788-D0D2608A4BB5}"/>
          </ac:spMkLst>
        </pc:spChg>
        <pc:spChg chg="add mod">
          <ac:chgData name="김소희" userId="292a1162-0793-4577-a94d-2dae0dfa5995" providerId="ADAL" clId="{6BCA74AB-C54C-4DEB-93F7-66633C91A89C}" dt="2022-12-13T04:19:27.746" v="10679" actId="1076"/>
          <ac:spMkLst>
            <pc:docMk/>
            <pc:sldMk cId="1782681766" sldId="288"/>
            <ac:spMk id="9" creationId="{E8985088-904B-1B94-DD92-7637B63085FD}"/>
          </ac:spMkLst>
        </pc:spChg>
        <pc:spChg chg="add mod">
          <ac:chgData name="김소희" userId="292a1162-0793-4577-a94d-2dae0dfa5995" providerId="ADAL" clId="{6BCA74AB-C54C-4DEB-93F7-66633C91A89C}" dt="2022-12-12T08:44:56.619" v="5595" actId="14100"/>
          <ac:spMkLst>
            <pc:docMk/>
            <pc:sldMk cId="1782681766" sldId="288"/>
            <ac:spMk id="10" creationId="{FC6FBF19-EF40-9E5F-85EE-55349205020C}"/>
          </ac:spMkLst>
        </pc:spChg>
        <pc:spChg chg="del">
          <ac:chgData name="김소희" userId="292a1162-0793-4577-a94d-2dae0dfa5995" providerId="ADAL" clId="{6BCA74AB-C54C-4DEB-93F7-66633C91A89C}" dt="2022-12-11T14:24:15.374" v="5525" actId="478"/>
          <ac:spMkLst>
            <pc:docMk/>
            <pc:sldMk cId="1782681766" sldId="288"/>
            <ac:spMk id="11" creationId="{5A4BBBBE-7744-B61B-DD3B-0D5D4E48B059}"/>
          </ac:spMkLst>
        </pc:spChg>
        <pc:spChg chg="del">
          <ac:chgData name="김소희" userId="292a1162-0793-4577-a94d-2dae0dfa5995" providerId="ADAL" clId="{6BCA74AB-C54C-4DEB-93F7-66633C91A89C}" dt="2022-12-11T09:00:14.703" v="2118" actId="478"/>
          <ac:spMkLst>
            <pc:docMk/>
            <pc:sldMk cId="1782681766" sldId="288"/>
            <ac:spMk id="12" creationId="{7D1F0723-2E49-DCC8-C1ED-415336A4BD7F}"/>
          </ac:spMkLst>
        </pc:spChg>
        <pc:spChg chg="add mod">
          <ac:chgData name="김소희" userId="292a1162-0793-4577-a94d-2dae0dfa5995" providerId="ADAL" clId="{6BCA74AB-C54C-4DEB-93F7-66633C91A89C}" dt="2022-12-12T08:42:19.165" v="5571" actId="1076"/>
          <ac:spMkLst>
            <pc:docMk/>
            <pc:sldMk cId="1782681766" sldId="288"/>
            <ac:spMk id="13" creationId="{9670E5FE-DF85-475F-6598-36D91C563959}"/>
          </ac:spMkLst>
        </pc:spChg>
        <pc:spChg chg="mod">
          <ac:chgData name="김소희" userId="292a1162-0793-4577-a94d-2dae0dfa5995" providerId="ADAL" clId="{6BCA74AB-C54C-4DEB-93F7-66633C91A89C}" dt="2022-12-12T15:11:41.575" v="9251" actId="20577"/>
          <ac:spMkLst>
            <pc:docMk/>
            <pc:sldMk cId="1782681766" sldId="288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3T04:12:20.796" v="10673" actId="1076"/>
          <ac:spMkLst>
            <pc:docMk/>
            <pc:sldMk cId="1782681766" sldId="288"/>
            <ac:spMk id="17" creationId="{9FDEBFB4-79C1-A794-81E8-660ECB20A2A3}"/>
          </ac:spMkLst>
        </pc:spChg>
        <pc:spChg chg="add mod">
          <ac:chgData name="김소희" userId="292a1162-0793-4577-a94d-2dae0dfa5995" providerId="ADAL" clId="{6BCA74AB-C54C-4DEB-93F7-66633C91A89C}" dt="2022-12-13T04:17:37.129" v="10677" actId="20577"/>
          <ac:spMkLst>
            <pc:docMk/>
            <pc:sldMk cId="1782681766" sldId="288"/>
            <ac:spMk id="18" creationId="{05FE918E-1562-C4E1-EF9E-6C49474D9AC4}"/>
          </ac:spMkLst>
        </pc:spChg>
        <pc:spChg chg="mod">
          <ac:chgData name="김소희" userId="292a1162-0793-4577-a94d-2dae0dfa5995" providerId="ADAL" clId="{6BCA74AB-C54C-4DEB-93F7-66633C91A89C}" dt="2022-12-12T15:11:38.790" v="9250" actId="20577"/>
          <ac:spMkLst>
            <pc:docMk/>
            <pc:sldMk cId="1782681766" sldId="288"/>
            <ac:spMk id="20" creationId="{A46D8D65-FAF0-125B-557D-5AEA38442871}"/>
          </ac:spMkLst>
        </pc:spChg>
        <pc:spChg chg="add del">
          <ac:chgData name="김소희" userId="292a1162-0793-4577-a94d-2dae0dfa5995" providerId="ADAL" clId="{6BCA74AB-C54C-4DEB-93F7-66633C91A89C}" dt="2022-12-11T14:03:16.359" v="5266" actId="22"/>
          <ac:spMkLst>
            <pc:docMk/>
            <pc:sldMk cId="1782681766" sldId="288"/>
            <ac:spMk id="21" creationId="{8BA0E0AD-968C-DF33-B7A9-E7EFC647BC4A}"/>
          </ac:spMkLst>
        </pc:spChg>
        <pc:spChg chg="add del mod">
          <ac:chgData name="김소희" userId="292a1162-0793-4577-a94d-2dae0dfa5995" providerId="ADAL" clId="{6BCA74AB-C54C-4DEB-93F7-66633C91A89C}" dt="2022-12-11T14:08:47.191" v="5322" actId="478"/>
          <ac:spMkLst>
            <pc:docMk/>
            <pc:sldMk cId="1782681766" sldId="288"/>
            <ac:spMk id="23" creationId="{2937017C-B1E5-BD8F-FD16-BA7DA06561CF}"/>
          </ac:spMkLst>
        </pc:spChg>
        <pc:spChg chg="add mod">
          <ac:chgData name="김소희" userId="292a1162-0793-4577-a94d-2dae0dfa5995" providerId="ADAL" clId="{6BCA74AB-C54C-4DEB-93F7-66633C91A89C}" dt="2022-12-12T08:51:43.895" v="5950" actId="20577"/>
          <ac:spMkLst>
            <pc:docMk/>
            <pc:sldMk cId="1782681766" sldId="288"/>
            <ac:spMk id="25" creationId="{4DBE0C0D-E26C-F0CD-E673-4B3D80B5D569}"/>
          </ac:spMkLst>
        </pc:spChg>
        <pc:spChg chg="add del mod">
          <ac:chgData name="김소희" userId="292a1162-0793-4577-a94d-2dae0dfa5995" providerId="ADAL" clId="{6BCA74AB-C54C-4DEB-93F7-66633C91A89C}" dt="2022-12-11T14:24:53.588" v="5559" actId="478"/>
          <ac:spMkLst>
            <pc:docMk/>
            <pc:sldMk cId="1782681766" sldId="288"/>
            <ac:spMk id="26" creationId="{DE9E636A-62A3-534C-C7FE-75B1FDD73CEC}"/>
          </ac:spMkLst>
        </pc:spChg>
        <pc:spChg chg="add mod">
          <ac:chgData name="김소희" userId="292a1162-0793-4577-a94d-2dae0dfa5995" providerId="ADAL" clId="{6BCA74AB-C54C-4DEB-93F7-66633C91A89C}" dt="2022-12-11T14:25:04.354" v="5567"/>
          <ac:spMkLst>
            <pc:docMk/>
            <pc:sldMk cId="1782681766" sldId="288"/>
            <ac:spMk id="27" creationId="{4373E7EE-A713-6B15-9984-34ECBE8EEE3F}"/>
          </ac:spMkLst>
        </pc:spChg>
        <pc:grpChg chg="del">
          <ac:chgData name="김소희" userId="292a1162-0793-4577-a94d-2dae0dfa5995" providerId="ADAL" clId="{6BCA74AB-C54C-4DEB-93F7-66633C91A89C}" dt="2022-12-11T09:00:12.054" v="2115" actId="478"/>
          <ac:grpSpMkLst>
            <pc:docMk/>
            <pc:sldMk cId="1782681766" sldId="288"/>
            <ac:grpSpMk id="9" creationId="{EFB0A852-6486-5127-3984-953CABE7ADF9}"/>
          </ac:grpSpMkLst>
        </pc:grpChg>
        <pc:grpChg chg="add mod">
          <ac:chgData name="김소희" userId="292a1162-0793-4577-a94d-2dae0dfa5995" providerId="ADAL" clId="{6BCA74AB-C54C-4DEB-93F7-66633C91A89C}" dt="2022-12-12T08:42:19.165" v="5571" actId="1076"/>
          <ac:grpSpMkLst>
            <pc:docMk/>
            <pc:sldMk cId="1782681766" sldId="288"/>
            <ac:grpSpMk id="16" creationId="{A1EB3EC1-0FEB-874B-7764-31252C1BEAE4}"/>
          </ac:grpSpMkLst>
        </pc:grpChg>
        <pc:picChg chg="del">
          <ac:chgData name="김소희" userId="292a1162-0793-4577-a94d-2dae0dfa5995" providerId="ADAL" clId="{6BCA74AB-C54C-4DEB-93F7-66633C91A89C}" dt="2022-12-11T09:00:13.372" v="2117" actId="478"/>
          <ac:picMkLst>
            <pc:docMk/>
            <pc:sldMk cId="1782681766" sldId="288"/>
            <ac:picMk id="15" creationId="{C0D9004D-56BF-0155-4A82-C2055FDCB706}"/>
          </ac:picMkLst>
        </pc:picChg>
        <pc:picChg chg="del">
          <ac:chgData name="김소희" userId="292a1162-0793-4577-a94d-2dae0dfa5995" providerId="ADAL" clId="{6BCA74AB-C54C-4DEB-93F7-66633C91A89C}" dt="2022-12-11T09:00:12.632" v="2116" actId="478"/>
          <ac:picMkLst>
            <pc:docMk/>
            <pc:sldMk cId="1782681766" sldId="288"/>
            <ac:picMk id="3078" creationId="{C00F3241-D850-A465-04D0-06A42776896C}"/>
          </ac:picMkLst>
        </pc:picChg>
        <pc:picChg chg="mod">
          <ac:chgData name="김소희" userId="292a1162-0793-4577-a94d-2dae0dfa5995" providerId="ADAL" clId="{6BCA74AB-C54C-4DEB-93F7-66633C91A89C}" dt="2022-12-12T08:42:19.165" v="5571" actId="1076"/>
          <ac:picMkLst>
            <pc:docMk/>
            <pc:sldMk cId="1782681766" sldId="288"/>
            <ac:picMk id="3080" creationId="{E4212CF6-E75A-2C07-5467-A2E36B11171E}"/>
          </ac:picMkLst>
        </pc:picChg>
        <pc:picChg chg="add mod">
          <ac:chgData name="김소희" userId="292a1162-0793-4577-a94d-2dae0dfa5995" providerId="ADAL" clId="{6BCA74AB-C54C-4DEB-93F7-66633C91A89C}" dt="2022-12-12T08:51:00.575" v="5920" actId="1076"/>
          <ac:picMkLst>
            <pc:docMk/>
            <pc:sldMk cId="1782681766" sldId="288"/>
            <ac:picMk id="8194" creationId="{BF932688-40AE-463F-BE0F-09A5678CBCA4}"/>
          </ac:picMkLst>
        </pc:picChg>
        <pc:cxnChg chg="add mod">
          <ac:chgData name="김소희" userId="292a1162-0793-4577-a94d-2dae0dfa5995" providerId="ADAL" clId="{6BCA74AB-C54C-4DEB-93F7-66633C91A89C}" dt="2022-12-12T08:51:00.575" v="5920" actId="1076"/>
          <ac:cxnSpMkLst>
            <pc:docMk/>
            <pc:sldMk cId="1782681766" sldId="288"/>
            <ac:cxnSpMk id="5" creationId="{5BB92CC3-C54B-C431-3E96-25EA9AEC2F04}"/>
          </ac:cxnSpMkLst>
        </pc:cxnChg>
      </pc:sldChg>
      <pc:sldChg chg="addSp delSp modSp add mod">
        <pc:chgData name="김소희" userId="292a1162-0793-4577-a94d-2dae0dfa5995" providerId="ADAL" clId="{6BCA74AB-C54C-4DEB-93F7-66633C91A89C}" dt="2022-12-12T11:41:11.394" v="6455" actId="404"/>
        <pc:sldMkLst>
          <pc:docMk/>
          <pc:sldMk cId="1014212752" sldId="289"/>
        </pc:sldMkLst>
        <pc:spChg chg="del">
          <ac:chgData name="김소희" userId="292a1162-0793-4577-a94d-2dae0dfa5995" providerId="ADAL" clId="{6BCA74AB-C54C-4DEB-93F7-66633C91A89C}" dt="2022-12-11T09:06:08.861" v="2158" actId="478"/>
          <ac:spMkLst>
            <pc:docMk/>
            <pc:sldMk cId="1014212752" sldId="289"/>
            <ac:spMk id="8" creationId="{5CF71ACE-26EE-ABE9-8FA8-2733A72AAF78}"/>
          </ac:spMkLst>
        </pc:spChg>
        <pc:spChg chg="mod">
          <ac:chgData name="김소희" userId="292a1162-0793-4577-a94d-2dae0dfa5995" providerId="ADAL" clId="{6BCA74AB-C54C-4DEB-93F7-66633C91A89C}" dt="2022-12-11T14:24:46.909" v="5555" actId="404"/>
          <ac:spMkLst>
            <pc:docMk/>
            <pc:sldMk cId="1014212752" sldId="289"/>
            <ac:spMk id="11" creationId="{5A4BBBBE-7744-B61B-DD3B-0D5D4E48B059}"/>
          </ac:spMkLst>
        </pc:spChg>
        <pc:spChg chg="del">
          <ac:chgData name="김소희" userId="292a1162-0793-4577-a94d-2dae0dfa5995" providerId="ADAL" clId="{6BCA74AB-C54C-4DEB-93F7-66633C91A89C}" dt="2022-12-11T09:06:21.311" v="2165" actId="478"/>
          <ac:spMkLst>
            <pc:docMk/>
            <pc:sldMk cId="1014212752" sldId="289"/>
            <ac:spMk id="14" creationId="{C52B83CD-CB37-BDBD-DC15-4A01D0A06A65}"/>
          </ac:spMkLst>
        </pc:spChg>
        <pc:spChg chg="add mod">
          <ac:chgData name="김소희" userId="292a1162-0793-4577-a94d-2dae0dfa5995" providerId="ADAL" clId="{6BCA74AB-C54C-4DEB-93F7-66633C91A89C}" dt="2022-12-12T11:41:11.394" v="6455" actId="404"/>
          <ac:spMkLst>
            <pc:docMk/>
            <pc:sldMk cId="1014212752" sldId="289"/>
            <ac:spMk id="74" creationId="{C66C5C77-FD39-794D-F68F-F4D7B23AB22D}"/>
          </ac:spMkLst>
        </pc:spChg>
        <pc:grpChg chg="del">
          <ac:chgData name="김소희" userId="292a1162-0793-4577-a94d-2dae0dfa5995" providerId="ADAL" clId="{6BCA74AB-C54C-4DEB-93F7-66633C91A89C}" dt="2022-12-11T09:06:06.701" v="2156" actId="478"/>
          <ac:grpSpMkLst>
            <pc:docMk/>
            <pc:sldMk cId="1014212752" sldId="289"/>
            <ac:grpSpMk id="2" creationId="{CEB394AF-6C1F-EF87-7992-FDBD624D41C1}"/>
          </ac:grpSpMkLst>
        </pc:grpChg>
        <pc:picChg chg="add mod">
          <ac:chgData name="김소희" userId="292a1162-0793-4577-a94d-2dae0dfa5995" providerId="ADAL" clId="{6BCA74AB-C54C-4DEB-93F7-66633C91A89C}" dt="2022-12-11T13:43:40.221" v="5038" actId="1076"/>
          <ac:picMkLst>
            <pc:docMk/>
            <pc:sldMk cId="1014212752" sldId="289"/>
            <ac:picMk id="73" creationId="{24D99224-8A8D-D592-3C9B-8BB6F3835D22}"/>
          </ac:picMkLst>
        </pc:picChg>
      </pc:sldChg>
      <pc:sldChg chg="delSp modSp add mod setBg delDesignElem chgLayout">
        <pc:chgData name="김소희" userId="292a1162-0793-4577-a94d-2dae0dfa5995" providerId="ADAL" clId="{6BCA74AB-C54C-4DEB-93F7-66633C91A89C}" dt="2022-12-12T15:33:49.124" v="9709" actId="1076"/>
        <pc:sldMkLst>
          <pc:docMk/>
          <pc:sldMk cId="3624312354" sldId="290"/>
        </pc:sldMkLst>
        <pc:spChg chg="mod ord">
          <ac:chgData name="김소희" userId="292a1162-0793-4577-a94d-2dae0dfa5995" providerId="ADAL" clId="{6BCA74AB-C54C-4DEB-93F7-66633C91A89C}" dt="2022-12-12T13:59:42.433" v="9107" actId="207"/>
          <ac:spMkLst>
            <pc:docMk/>
            <pc:sldMk cId="3624312354" sldId="290"/>
            <ac:spMk id="2" creationId="{D42C8D01-1348-904F-A28E-FB1F05F50B66}"/>
          </ac:spMkLst>
        </pc:spChg>
        <pc:spChg chg="mod ord">
          <ac:chgData name="김소희" userId="292a1162-0793-4577-a94d-2dae0dfa5995" providerId="ADAL" clId="{6BCA74AB-C54C-4DEB-93F7-66633C91A89C}" dt="2022-12-12T15:33:49.124" v="9709" actId="1076"/>
          <ac:spMkLst>
            <pc:docMk/>
            <pc:sldMk cId="3624312354" sldId="290"/>
            <ac:spMk id="3" creationId="{BB4F0E0A-8459-60AB-4DBF-FC43E9161C10}"/>
          </ac:spMkLst>
        </pc:spChg>
        <pc:spChg chg="del">
          <ac:chgData name="김소희" userId="292a1162-0793-4577-a94d-2dae0dfa5995" providerId="ADAL" clId="{6BCA74AB-C54C-4DEB-93F7-66633C91A89C}" dt="2022-12-11T12:36:26.907" v="3846"/>
          <ac:spMkLst>
            <pc:docMk/>
            <pc:sldMk cId="3624312354" sldId="290"/>
            <ac:spMk id="80" creationId="{35F60170-91B4-45F0-B88B-9C07AEC4642C}"/>
          </ac:spMkLst>
        </pc:spChg>
        <pc:spChg chg="del">
          <ac:chgData name="김소희" userId="292a1162-0793-4577-a94d-2dae0dfa5995" providerId="ADAL" clId="{6BCA74AB-C54C-4DEB-93F7-66633C91A89C}" dt="2022-12-11T12:36:26.907" v="3846"/>
          <ac:spMkLst>
            <pc:docMk/>
            <pc:sldMk cId="3624312354" sldId="290"/>
            <ac:spMk id="82" creationId="{2C7D7C94-41C0-4614-8A18-941174D4D2AF}"/>
          </ac:spMkLst>
        </pc:spChg>
        <pc:grpChg chg="del">
          <ac:chgData name="김소희" userId="292a1162-0793-4577-a94d-2dae0dfa5995" providerId="ADAL" clId="{6BCA74AB-C54C-4DEB-93F7-66633C91A89C}" dt="2022-12-11T12:36:26.907" v="3846"/>
          <ac:grpSpMkLst>
            <pc:docMk/>
            <pc:sldMk cId="3624312354" sldId="290"/>
            <ac:grpSpMk id="85" creationId="{65B3D45F-509E-43F3-B685-A5E78AD0D820}"/>
          </ac:grpSpMkLst>
        </pc:grpChg>
        <pc:picChg chg="mod">
          <ac:chgData name="김소희" userId="292a1162-0793-4577-a94d-2dae0dfa5995" providerId="ADAL" clId="{6BCA74AB-C54C-4DEB-93F7-66633C91A89C}" dt="2022-12-12T15:33:43.583" v="9708" actId="1076"/>
          <ac:picMkLst>
            <pc:docMk/>
            <pc:sldMk cId="3624312354" sldId="290"/>
            <ac:picMk id="4" creationId="{C008EFA3-9E06-827F-72B0-6D2026781805}"/>
          </ac:picMkLst>
        </pc:picChg>
        <pc:cxnChg chg="mod">
          <ac:chgData name="김소희" userId="292a1162-0793-4577-a94d-2dae0dfa5995" providerId="ADAL" clId="{6BCA74AB-C54C-4DEB-93F7-66633C91A89C}" dt="2022-12-12T15:33:29.191" v="9706" actId="34135"/>
          <ac:cxnSpMkLst>
            <pc:docMk/>
            <pc:sldMk cId="3624312354" sldId="290"/>
            <ac:cxnSpMk id="7" creationId="{E4F039F2-79B4-0AEE-204C-6448841AEA01}"/>
          </ac:cxnSpMkLst>
        </pc:cxnChg>
        <pc:cxnChg chg="mod">
          <ac:chgData name="김소희" userId="292a1162-0793-4577-a94d-2dae0dfa5995" providerId="ADAL" clId="{6BCA74AB-C54C-4DEB-93F7-66633C91A89C}" dt="2022-12-12T15:33:31.159" v="9707" actId="34135"/>
          <ac:cxnSpMkLst>
            <pc:docMk/>
            <pc:sldMk cId="3624312354" sldId="290"/>
            <ac:cxnSpMk id="9" creationId="{566BD2ED-8BBB-974A-55B1-F674E4CF033E}"/>
          </ac:cxnSpMkLst>
        </pc:cxnChg>
        <pc:cxnChg chg="del">
          <ac:chgData name="김소희" userId="292a1162-0793-4577-a94d-2dae0dfa5995" providerId="ADAL" clId="{6BCA74AB-C54C-4DEB-93F7-66633C91A89C}" dt="2022-12-11T12:36:26.907" v="3846"/>
          <ac:cxnSpMkLst>
            <pc:docMk/>
            <pc:sldMk cId="3624312354" sldId="290"/>
            <ac:cxnSpMk id="83" creationId="{61F6FBC1-6409-4059-B87B-1BE513242FE6}"/>
          </ac:cxnSpMkLst>
        </pc:cxnChg>
        <pc:cxnChg chg="del">
          <ac:chgData name="김소희" userId="292a1162-0793-4577-a94d-2dae0dfa5995" providerId="ADAL" clId="{6BCA74AB-C54C-4DEB-93F7-66633C91A89C}" dt="2022-12-11T12:36:26.907" v="3846"/>
          <ac:cxnSpMkLst>
            <pc:docMk/>
            <pc:sldMk cId="3624312354" sldId="290"/>
            <ac:cxnSpMk id="84" creationId="{E6A98E26-C7DC-48E3-8F50-FBF7F3C50F4C}"/>
          </ac:cxnSpMkLst>
        </pc:cxnChg>
      </pc:sldChg>
      <pc:sldChg chg="addSp delSp modSp add mod modAnim modNotesTx">
        <pc:chgData name="김소희" userId="292a1162-0793-4577-a94d-2dae0dfa5995" providerId="ADAL" clId="{6BCA74AB-C54C-4DEB-93F7-66633C91A89C}" dt="2022-12-13T04:21:45.133" v="10695" actId="1076"/>
        <pc:sldMkLst>
          <pc:docMk/>
          <pc:sldMk cId="620380810" sldId="291"/>
        </pc:sldMkLst>
        <pc:spChg chg="add del mod">
          <ac:chgData name="김소희" userId="292a1162-0793-4577-a94d-2dae0dfa5995" providerId="ADAL" clId="{6BCA74AB-C54C-4DEB-93F7-66633C91A89C}" dt="2022-12-12T11:49:03.174" v="6671"/>
          <ac:spMkLst>
            <pc:docMk/>
            <pc:sldMk cId="620380810" sldId="291"/>
            <ac:spMk id="2" creationId="{59FFEB5F-19FF-7B0B-FDDC-99C981BF9DB9}"/>
          </ac:spMkLst>
        </pc:spChg>
        <pc:spChg chg="add del mod">
          <ac:chgData name="김소희" userId="292a1162-0793-4577-a94d-2dae0dfa5995" providerId="ADAL" clId="{6BCA74AB-C54C-4DEB-93F7-66633C91A89C}" dt="2022-12-11T14:24:55.307" v="5561" actId="478"/>
          <ac:spMkLst>
            <pc:docMk/>
            <pc:sldMk cId="620380810" sldId="291"/>
            <ac:spMk id="3" creationId="{7A2146F9-858C-39F3-9B6E-029D8892D6E6}"/>
          </ac:spMkLst>
        </pc:spChg>
        <pc:spChg chg="mod">
          <ac:chgData name="김소희" userId="292a1162-0793-4577-a94d-2dae0dfa5995" providerId="ADAL" clId="{6BCA74AB-C54C-4DEB-93F7-66633C91A89C}" dt="2022-12-13T04:21:08.997" v="10692" actId="20577"/>
          <ac:spMkLst>
            <pc:docMk/>
            <pc:sldMk cId="620380810" sldId="291"/>
            <ac:spMk id="7" creationId="{570E8435-C3D7-44D9-13B4-BFBCA62D5026}"/>
          </ac:spMkLst>
        </pc:spChg>
        <pc:spChg chg="add mod">
          <ac:chgData name="김소희" userId="292a1162-0793-4577-a94d-2dae0dfa5995" providerId="ADAL" clId="{6BCA74AB-C54C-4DEB-93F7-66633C91A89C}" dt="2022-12-11T14:25:03.255" v="5565"/>
          <ac:spMkLst>
            <pc:docMk/>
            <pc:sldMk cId="620380810" sldId="291"/>
            <ac:spMk id="8" creationId="{16F4F0DF-788B-BB8D-DB6B-5E82AD6ABADA}"/>
          </ac:spMkLst>
        </pc:spChg>
        <pc:spChg chg="mod">
          <ac:chgData name="김소희" userId="292a1162-0793-4577-a94d-2dae0dfa5995" providerId="ADAL" clId="{6BCA74AB-C54C-4DEB-93F7-66633C91A89C}" dt="2022-12-12T12:10:26.501" v="6936" actId="1076"/>
          <ac:spMkLst>
            <pc:docMk/>
            <pc:sldMk cId="620380810" sldId="291"/>
            <ac:spMk id="9" creationId="{6F66B526-8E62-D2BF-DB43-760ED81A46B6}"/>
          </ac:spMkLst>
        </pc:spChg>
        <pc:spChg chg="del">
          <ac:chgData name="김소희" userId="292a1162-0793-4577-a94d-2dae0dfa5995" providerId="ADAL" clId="{6BCA74AB-C54C-4DEB-93F7-66633C91A89C}" dt="2022-12-11T14:24:19.498" v="5529" actId="478"/>
          <ac:spMkLst>
            <pc:docMk/>
            <pc:sldMk cId="620380810" sldId="291"/>
            <ac:spMk id="11" creationId="{5A4BBBBE-7744-B61B-DD3B-0D5D4E48B059}"/>
          </ac:spMkLst>
        </pc:spChg>
        <pc:spChg chg="add mod">
          <ac:chgData name="김소희" userId="292a1162-0793-4577-a94d-2dae0dfa5995" providerId="ADAL" clId="{6BCA74AB-C54C-4DEB-93F7-66633C91A89C}" dt="2022-12-12T15:11:49.533" v="9252" actId="20577"/>
          <ac:spMkLst>
            <pc:docMk/>
            <pc:sldMk cId="620380810" sldId="291"/>
            <ac:spMk id="11" creationId="{88911B27-F9B7-41E6-B669-CF2F2E23176A}"/>
          </ac:spMkLst>
        </pc:spChg>
        <pc:spChg chg="add mod">
          <ac:chgData name="김소희" userId="292a1162-0793-4577-a94d-2dae0dfa5995" providerId="ADAL" clId="{6BCA74AB-C54C-4DEB-93F7-66633C91A89C}" dt="2022-12-12T12:00:56.287" v="6787"/>
          <ac:spMkLst>
            <pc:docMk/>
            <pc:sldMk cId="620380810" sldId="291"/>
            <ac:spMk id="12" creationId="{233250E7-F8D8-7E91-280E-65F6BAE3CDEA}"/>
          </ac:spMkLst>
        </pc:spChg>
        <pc:spChg chg="del">
          <ac:chgData name="김소희" userId="292a1162-0793-4577-a94d-2dae0dfa5995" providerId="ADAL" clId="{6BCA74AB-C54C-4DEB-93F7-66633C91A89C}" dt="2022-12-12T12:00:56.044" v="6786" actId="478"/>
          <ac:spMkLst>
            <pc:docMk/>
            <pc:sldMk cId="620380810" sldId="291"/>
            <ac:spMk id="14" creationId="{C52B83CD-CB37-BDBD-DC15-4A01D0A06A65}"/>
          </ac:spMkLst>
        </pc:spChg>
        <pc:spChg chg="add del mod">
          <ac:chgData name="김소희" userId="292a1162-0793-4577-a94d-2dae0dfa5995" providerId="ADAL" clId="{6BCA74AB-C54C-4DEB-93F7-66633C91A89C}" dt="2022-12-12T12:27:50.881" v="7652" actId="21"/>
          <ac:spMkLst>
            <pc:docMk/>
            <pc:sldMk cId="620380810" sldId="291"/>
            <ac:spMk id="15" creationId="{AA7CBD3E-E8CF-B0DD-C089-4B3F513C4F51}"/>
          </ac:spMkLst>
        </pc:spChg>
        <pc:spChg chg="add mod ord">
          <ac:chgData name="김소희" userId="292a1162-0793-4577-a94d-2dae0dfa5995" providerId="ADAL" clId="{6BCA74AB-C54C-4DEB-93F7-66633C91A89C}" dt="2022-12-12T13:03:48.056" v="8401" actId="166"/>
          <ac:spMkLst>
            <pc:docMk/>
            <pc:sldMk cId="620380810" sldId="291"/>
            <ac:spMk id="16" creationId="{1AD96391-BAC2-49BC-6649-1F9292E812E1}"/>
          </ac:spMkLst>
        </pc:spChg>
        <pc:spChg chg="add mod ord">
          <ac:chgData name="김소희" userId="292a1162-0793-4577-a94d-2dae0dfa5995" providerId="ADAL" clId="{6BCA74AB-C54C-4DEB-93F7-66633C91A89C}" dt="2022-12-12T12:15:47.585" v="7158" actId="20577"/>
          <ac:spMkLst>
            <pc:docMk/>
            <pc:sldMk cId="620380810" sldId="291"/>
            <ac:spMk id="17" creationId="{3C99E025-C61D-2A93-6A5E-06C647C2B8FE}"/>
          </ac:spMkLst>
        </pc:spChg>
        <pc:spChg chg="add mod ord">
          <ac:chgData name="김소희" userId="292a1162-0793-4577-a94d-2dae0dfa5995" providerId="ADAL" clId="{6BCA74AB-C54C-4DEB-93F7-66633C91A89C}" dt="2022-12-12T12:15:00.529" v="7143" actId="207"/>
          <ac:spMkLst>
            <pc:docMk/>
            <pc:sldMk cId="620380810" sldId="291"/>
            <ac:spMk id="18" creationId="{012B707A-5A42-8880-E2FE-CC251B7FAF37}"/>
          </ac:spMkLst>
        </pc:spChg>
        <pc:spChg chg="add mod">
          <ac:chgData name="김소희" userId="292a1162-0793-4577-a94d-2dae0dfa5995" providerId="ADAL" clId="{6BCA74AB-C54C-4DEB-93F7-66633C91A89C}" dt="2022-12-13T04:21:12.451" v="10694" actId="20577"/>
          <ac:spMkLst>
            <pc:docMk/>
            <pc:sldMk cId="620380810" sldId="291"/>
            <ac:spMk id="24" creationId="{D226597B-BD35-9696-AB8C-F37F134430E4}"/>
          </ac:spMkLst>
        </pc:spChg>
        <pc:spChg chg="add del">
          <ac:chgData name="김소희" userId="292a1162-0793-4577-a94d-2dae0dfa5995" providerId="ADAL" clId="{6BCA74AB-C54C-4DEB-93F7-66633C91A89C}" dt="2022-12-12T12:33:29.814" v="7966" actId="22"/>
          <ac:spMkLst>
            <pc:docMk/>
            <pc:sldMk cId="620380810" sldId="291"/>
            <ac:spMk id="26" creationId="{50F93685-4D73-E651-1DA6-B9A09872FA8A}"/>
          </ac:spMkLst>
        </pc:spChg>
        <pc:spChg chg="add del mod">
          <ac:chgData name="김소희" userId="292a1162-0793-4577-a94d-2dae0dfa5995" providerId="ADAL" clId="{6BCA74AB-C54C-4DEB-93F7-66633C91A89C}" dt="2022-12-12T12:46:56.695" v="8227" actId="478"/>
          <ac:spMkLst>
            <pc:docMk/>
            <pc:sldMk cId="620380810" sldId="291"/>
            <ac:spMk id="28" creationId="{17290DDD-38AD-3561-1E68-68C6D61FA969}"/>
          </ac:spMkLst>
        </pc:spChg>
        <pc:spChg chg="add mod">
          <ac:chgData name="김소희" userId="292a1162-0793-4577-a94d-2dae0dfa5995" providerId="ADAL" clId="{6BCA74AB-C54C-4DEB-93F7-66633C91A89C}" dt="2022-12-12T15:17:01.459" v="9345" actId="1076"/>
          <ac:spMkLst>
            <pc:docMk/>
            <pc:sldMk cId="620380810" sldId="291"/>
            <ac:spMk id="31" creationId="{6E7838DB-909B-17B5-F427-B1DD3AFB67D5}"/>
          </ac:spMkLst>
        </pc:spChg>
        <pc:spChg chg="add mod">
          <ac:chgData name="김소희" userId="292a1162-0793-4577-a94d-2dae0dfa5995" providerId="ADAL" clId="{6BCA74AB-C54C-4DEB-93F7-66633C91A89C}" dt="2022-12-12T15:17:01.459" v="9345" actId="1076"/>
          <ac:spMkLst>
            <pc:docMk/>
            <pc:sldMk cId="620380810" sldId="291"/>
            <ac:spMk id="32" creationId="{27F8ADB1-E8F4-14E5-A26D-F17085362F20}"/>
          </ac:spMkLst>
        </pc:spChg>
        <pc:spChg chg="add del mod">
          <ac:chgData name="김소희" userId="292a1162-0793-4577-a94d-2dae0dfa5995" providerId="ADAL" clId="{6BCA74AB-C54C-4DEB-93F7-66633C91A89C}" dt="2022-12-12T12:55:52.020" v="8319" actId="478"/>
          <ac:spMkLst>
            <pc:docMk/>
            <pc:sldMk cId="620380810" sldId="291"/>
            <ac:spMk id="33" creationId="{7DC70232-9324-8D88-0D46-24E2F6D958A8}"/>
          </ac:spMkLst>
        </pc:spChg>
        <pc:spChg chg="add del mod">
          <ac:chgData name="김소희" userId="292a1162-0793-4577-a94d-2dae0dfa5995" providerId="ADAL" clId="{6BCA74AB-C54C-4DEB-93F7-66633C91A89C}" dt="2022-12-12T12:55:50.957" v="8318" actId="478"/>
          <ac:spMkLst>
            <pc:docMk/>
            <pc:sldMk cId="620380810" sldId="291"/>
            <ac:spMk id="34" creationId="{1CD8D6E5-C187-1229-FCCB-125DB40E077F}"/>
          </ac:spMkLst>
        </pc:spChg>
        <pc:picChg chg="add del mod">
          <ac:chgData name="김소희" userId="292a1162-0793-4577-a94d-2dae0dfa5995" providerId="ADAL" clId="{6BCA74AB-C54C-4DEB-93F7-66633C91A89C}" dt="2022-12-12T09:11:54.764" v="6223" actId="21"/>
          <ac:picMkLst>
            <pc:docMk/>
            <pc:sldMk cId="620380810" sldId="291"/>
            <ac:picMk id="2" creationId="{FD3960E8-5FEA-E0DC-70A4-DC084C2698A0}"/>
          </ac:picMkLst>
        </pc:picChg>
        <pc:picChg chg="add del mod">
          <ac:chgData name="김소희" userId="292a1162-0793-4577-a94d-2dae0dfa5995" providerId="ADAL" clId="{6BCA74AB-C54C-4DEB-93F7-66633C91A89C}" dt="2022-12-12T11:53:38.489" v="6769" actId="478"/>
          <ac:picMkLst>
            <pc:docMk/>
            <pc:sldMk cId="620380810" sldId="291"/>
            <ac:picMk id="3" creationId="{0A28D3AF-107D-8EFF-9208-E084F5155070}"/>
          </ac:picMkLst>
        </pc:picChg>
        <pc:picChg chg="mod ord">
          <ac:chgData name="김소희" userId="292a1162-0793-4577-a94d-2dae0dfa5995" providerId="ADAL" clId="{6BCA74AB-C54C-4DEB-93F7-66633C91A89C}" dt="2022-12-12T12:44:19.375" v="8214" actId="1076"/>
          <ac:picMkLst>
            <pc:docMk/>
            <pc:sldMk cId="620380810" sldId="291"/>
            <ac:picMk id="4" creationId="{5253C854-D794-9506-9466-2AB58861FC56}"/>
          </ac:picMkLst>
        </pc:picChg>
        <pc:picChg chg="mod modCrop">
          <ac:chgData name="김소희" userId="292a1162-0793-4577-a94d-2dae0dfa5995" providerId="ADAL" clId="{6BCA74AB-C54C-4DEB-93F7-66633C91A89C}" dt="2022-12-12T13:03:44.349" v="8400" actId="1076"/>
          <ac:picMkLst>
            <pc:docMk/>
            <pc:sldMk cId="620380810" sldId="291"/>
            <ac:picMk id="5" creationId="{4DFBC1C6-3FB3-631C-0A3F-D2F140455AB6}"/>
          </ac:picMkLst>
        </pc:picChg>
        <pc:picChg chg="mod">
          <ac:chgData name="김소희" userId="292a1162-0793-4577-a94d-2dae0dfa5995" providerId="ADAL" clId="{6BCA74AB-C54C-4DEB-93F7-66633C91A89C}" dt="2022-12-13T04:21:45.133" v="10695" actId="1076"/>
          <ac:picMkLst>
            <pc:docMk/>
            <pc:sldMk cId="620380810" sldId="291"/>
            <ac:picMk id="6" creationId="{8F47871F-75DF-BA3D-6339-42DF29F8BDE5}"/>
          </ac:picMkLst>
        </pc:picChg>
        <pc:picChg chg="add mod">
          <ac:chgData name="김소희" userId="292a1162-0793-4577-a94d-2dae0dfa5995" providerId="ADAL" clId="{6BCA74AB-C54C-4DEB-93F7-66633C91A89C}" dt="2022-12-12T15:17:01.459" v="9345" actId="1076"/>
          <ac:picMkLst>
            <pc:docMk/>
            <pc:sldMk cId="620380810" sldId="291"/>
            <ac:picMk id="13" creationId="{774B0A20-ABF4-AF9F-0980-FAA1EA71D171}"/>
          </ac:picMkLst>
        </pc:picChg>
        <pc:picChg chg="add del mod">
          <ac:chgData name="김소희" userId="292a1162-0793-4577-a94d-2dae0dfa5995" providerId="ADAL" clId="{6BCA74AB-C54C-4DEB-93F7-66633C91A89C}" dt="2022-12-12T12:36:32.777" v="8081" actId="22"/>
          <ac:picMkLst>
            <pc:docMk/>
            <pc:sldMk cId="620380810" sldId="291"/>
            <ac:picMk id="30" creationId="{EBDCADA5-F73B-A497-FB34-90B04D1E41AE}"/>
          </ac:picMkLst>
        </pc:picChg>
        <pc:picChg chg="add mod">
          <ac:chgData name="김소희" userId="292a1162-0793-4577-a94d-2dae0dfa5995" providerId="ADAL" clId="{6BCA74AB-C54C-4DEB-93F7-66633C91A89C}" dt="2022-12-12T15:16:51.927" v="9344" actId="1076"/>
          <ac:picMkLst>
            <pc:docMk/>
            <pc:sldMk cId="620380810" sldId="291"/>
            <ac:picMk id="36" creationId="{B73FFC87-814E-DF30-9C20-94FF252DCE31}"/>
          </ac:picMkLst>
        </pc:picChg>
        <pc:picChg chg="add mod">
          <ac:chgData name="김소희" userId="292a1162-0793-4577-a94d-2dae0dfa5995" providerId="ADAL" clId="{6BCA74AB-C54C-4DEB-93F7-66633C91A89C}" dt="2022-12-12T12:13:27.790" v="7094" actId="732"/>
          <ac:picMkLst>
            <pc:docMk/>
            <pc:sldMk cId="620380810" sldId="291"/>
            <ac:picMk id="2050" creationId="{FB5681AB-3CC7-A977-2A2E-BC35ECF75E83}"/>
          </ac:picMkLst>
        </pc:picChg>
        <pc:cxnChg chg="add mod">
          <ac:chgData name="김소희" userId="292a1162-0793-4577-a94d-2dae0dfa5995" providerId="ADAL" clId="{6BCA74AB-C54C-4DEB-93F7-66633C91A89C}" dt="2022-12-12T12:15:23.890" v="7147" actId="692"/>
          <ac:cxnSpMkLst>
            <pc:docMk/>
            <pc:sldMk cId="620380810" sldId="291"/>
            <ac:cxnSpMk id="19" creationId="{5F907E67-720A-69DB-6A48-F0849401395F}"/>
          </ac:cxnSpMkLst>
        </pc:cxnChg>
        <pc:cxnChg chg="add mod">
          <ac:chgData name="김소희" userId="292a1162-0793-4577-a94d-2dae0dfa5995" providerId="ADAL" clId="{6BCA74AB-C54C-4DEB-93F7-66633C91A89C}" dt="2022-12-12T12:14:54.178" v="7138" actId="692"/>
          <ac:cxnSpMkLst>
            <pc:docMk/>
            <pc:sldMk cId="620380810" sldId="291"/>
            <ac:cxnSpMk id="23" creationId="{5BEF6488-DA24-0BAE-6A59-A52BBA43A7D3}"/>
          </ac:cxnSpMkLst>
        </pc:cxnChg>
      </pc:sldChg>
      <pc:sldChg chg="addSp delSp modSp add mod">
        <pc:chgData name="김소희" userId="292a1162-0793-4577-a94d-2dae0dfa5995" providerId="ADAL" clId="{6BCA74AB-C54C-4DEB-93F7-66633C91A89C}" dt="2022-12-13T04:25:30.108" v="10742" actId="20577"/>
        <pc:sldMkLst>
          <pc:docMk/>
          <pc:sldMk cId="1970845740" sldId="292"/>
        </pc:sldMkLst>
        <pc:spChg chg="del">
          <ac:chgData name="김소희" userId="292a1162-0793-4577-a94d-2dae0dfa5995" providerId="ADAL" clId="{6BCA74AB-C54C-4DEB-93F7-66633C91A89C}" dt="2022-12-12T13:12:02.808" v="8487" actId="478"/>
          <ac:spMkLst>
            <pc:docMk/>
            <pc:sldMk cId="1970845740" sldId="292"/>
            <ac:spMk id="3" creationId="{BB7A2D54-13C2-0007-36F1-6A375E34E88E}"/>
          </ac:spMkLst>
        </pc:spChg>
        <pc:spChg chg="mod">
          <ac:chgData name="김소희" userId="292a1162-0793-4577-a94d-2dae0dfa5995" providerId="ADAL" clId="{6BCA74AB-C54C-4DEB-93F7-66633C91A89C}" dt="2022-12-13T04:25:30.108" v="10742" actId="20577"/>
          <ac:spMkLst>
            <pc:docMk/>
            <pc:sldMk cId="1970845740" sldId="292"/>
            <ac:spMk id="4" creationId="{0D374969-8341-EE92-82D4-BEDECC9BE7BB}"/>
          </ac:spMkLst>
        </pc:spChg>
        <pc:spChg chg="del">
          <ac:chgData name="김소희" userId="292a1162-0793-4577-a94d-2dae0dfa5995" providerId="ADAL" clId="{6BCA74AB-C54C-4DEB-93F7-66633C91A89C}" dt="2022-12-12T09:23:35.209" v="6418" actId="478"/>
          <ac:spMkLst>
            <pc:docMk/>
            <pc:sldMk cId="1970845740" sldId="292"/>
            <ac:spMk id="5" creationId="{A413EB11-2D89-DB94-8A87-0FE2D7F10491}"/>
          </ac:spMkLst>
        </pc:spChg>
        <pc:spChg chg="add mod">
          <ac:chgData name="김소희" userId="292a1162-0793-4577-a94d-2dae0dfa5995" providerId="ADAL" clId="{6BCA74AB-C54C-4DEB-93F7-66633C91A89C}" dt="2022-12-12T13:12:03.062" v="8488"/>
          <ac:spMkLst>
            <pc:docMk/>
            <pc:sldMk cId="1970845740" sldId="292"/>
            <ac:spMk id="5" creationId="{A5A2D07C-3CB5-3ED3-35C8-1B2D27BBC1DC}"/>
          </ac:spMkLst>
        </pc:spChg>
        <pc:spChg chg="del">
          <ac:chgData name="김소희" userId="292a1162-0793-4577-a94d-2dae0dfa5995" providerId="ADAL" clId="{6BCA74AB-C54C-4DEB-93F7-66633C91A89C}" dt="2022-12-12T09:23:29.117" v="6416" actId="478"/>
          <ac:spMkLst>
            <pc:docMk/>
            <pc:sldMk cId="1970845740" sldId="292"/>
            <ac:spMk id="6" creationId="{020AC834-1C2F-C006-F9B3-2E804E8A6A36}"/>
          </ac:spMkLst>
        </pc:spChg>
        <pc:spChg chg="del">
          <ac:chgData name="김소희" userId="292a1162-0793-4577-a94d-2dae0dfa5995" providerId="ADAL" clId="{6BCA74AB-C54C-4DEB-93F7-66633C91A89C}" dt="2022-12-12T09:23:33.071" v="6417" actId="478"/>
          <ac:spMkLst>
            <pc:docMk/>
            <pc:sldMk cId="1970845740" sldId="292"/>
            <ac:spMk id="7" creationId="{3CF24C66-A41E-4272-9BF0-B71AF45C990B}"/>
          </ac:spMkLst>
        </pc:spChg>
        <pc:spChg chg="del">
          <ac:chgData name="김소희" userId="292a1162-0793-4577-a94d-2dae0dfa5995" providerId="ADAL" clId="{6BCA74AB-C54C-4DEB-93F7-66633C91A89C}" dt="2022-12-12T09:23:35.209" v="6418" actId="478"/>
          <ac:spMkLst>
            <pc:docMk/>
            <pc:sldMk cId="1970845740" sldId="292"/>
            <ac:spMk id="10" creationId="{BCC90A4F-D4D8-7E9B-7653-BA02227E4D5A}"/>
          </ac:spMkLst>
        </pc:spChg>
        <pc:spChg chg="del">
          <ac:chgData name="김소희" userId="292a1162-0793-4577-a94d-2dae0dfa5995" providerId="ADAL" clId="{6BCA74AB-C54C-4DEB-93F7-66633C91A89C}" dt="2022-12-12T09:23:33.071" v="6417" actId="478"/>
          <ac:spMkLst>
            <pc:docMk/>
            <pc:sldMk cId="1970845740" sldId="292"/>
            <ac:spMk id="13" creationId="{424FF861-8D9D-E479-EA8F-A01D6ADDE129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17" creationId="{59AE8571-8B79-F69E-E0C2-3B84D1C3C77A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18" creationId="{78A11E7B-86F4-0460-6E8E-F94617CB0971}"/>
          </ac:spMkLst>
        </pc:spChg>
        <pc:spChg chg="del">
          <ac:chgData name="김소희" userId="292a1162-0793-4577-a94d-2dae0dfa5995" providerId="ADAL" clId="{6BCA74AB-C54C-4DEB-93F7-66633C91A89C}" dt="2022-12-12T09:23:35.209" v="6418" actId="478"/>
          <ac:spMkLst>
            <pc:docMk/>
            <pc:sldMk cId="1970845740" sldId="292"/>
            <ac:spMk id="23" creationId="{48210E87-BDA2-E7A8-65EF-5483E2315991}"/>
          </ac:spMkLst>
        </pc:spChg>
        <pc:spChg chg="del">
          <ac:chgData name="김소희" userId="292a1162-0793-4577-a94d-2dae0dfa5995" providerId="ADAL" clId="{6BCA74AB-C54C-4DEB-93F7-66633C91A89C}" dt="2022-12-12T09:23:35.209" v="6418" actId="478"/>
          <ac:spMkLst>
            <pc:docMk/>
            <pc:sldMk cId="1970845740" sldId="292"/>
            <ac:spMk id="24" creationId="{711CC916-80BB-C51F-8B64-769369341797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28" creationId="{726468B1-5704-5395-6881-049513123A5D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29" creationId="{4914DD42-26FD-5E3C-ED1C-905BF9D08962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0" creationId="{A101A3F3-B7F6-E708-714D-166046118B7F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1" creationId="{47119B8E-1213-A272-F7B7-6B7518F45DA6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2" creationId="{783BE71F-65F1-F08C-1E1D-552290D4ED94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3" creationId="{7A71877C-C3C3-AA2B-A275-22B306427110}"/>
          </ac:spMkLst>
        </pc:spChg>
        <pc:spChg chg="add mod">
          <ac:chgData name="김소희" userId="292a1162-0793-4577-a94d-2dae0dfa5995" providerId="ADAL" clId="{6BCA74AB-C54C-4DEB-93F7-66633C91A89C}" dt="2022-12-12T09:24:02.656" v="6429" actId="404"/>
          <ac:spMkLst>
            <pc:docMk/>
            <pc:sldMk cId="1970845740" sldId="292"/>
            <ac:spMk id="34" creationId="{A490FFDD-4AA5-BBCE-EFA8-56B5A26B82C9}"/>
          </ac:spMkLst>
        </pc:spChg>
        <pc:grpChg chg="del">
          <ac:chgData name="김소희" userId="292a1162-0793-4577-a94d-2dae0dfa5995" providerId="ADAL" clId="{6BCA74AB-C54C-4DEB-93F7-66633C91A89C}" dt="2022-12-12T09:23:33.071" v="6417" actId="478"/>
          <ac:grpSpMkLst>
            <pc:docMk/>
            <pc:sldMk cId="1970845740" sldId="292"/>
            <ac:grpSpMk id="16" creationId="{F7B36786-D609-A192-8D40-158D6E381E13}"/>
          </ac:grpSpMkLst>
        </pc:grpChg>
        <pc:grpChg chg="add mod">
          <ac:chgData name="김소희" userId="292a1162-0793-4577-a94d-2dae0dfa5995" providerId="ADAL" clId="{6BCA74AB-C54C-4DEB-93F7-66633C91A89C}" dt="2022-12-12T09:24:10.730" v="6432" actId="1076"/>
          <ac:grpSpMkLst>
            <pc:docMk/>
            <pc:sldMk cId="1970845740" sldId="292"/>
            <ac:grpSpMk id="35" creationId="{38BB0B77-F5B5-3BF9-D3E4-15352688E008}"/>
          </ac:grpSpMkLst>
        </pc:grp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" creationId="{5861FD44-2B3F-4929-9705-537A1CD6D39A}"/>
          </ac:picMkLst>
        </pc:pic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1" creationId="{27E406F9-1AAC-1D82-CB71-AD3ACB1D7A3C}"/>
          </ac:picMkLst>
        </pc:picChg>
        <pc:picChg chg="del">
          <ac:chgData name="김소희" userId="292a1162-0793-4577-a94d-2dae0dfa5995" providerId="ADAL" clId="{6BCA74AB-C54C-4DEB-93F7-66633C91A89C}" dt="2022-12-12T09:23:35.209" v="6418" actId="478"/>
          <ac:picMkLst>
            <pc:docMk/>
            <pc:sldMk cId="1970845740" sldId="292"/>
            <ac:picMk id="22" creationId="{F06764DF-D505-FC79-91A6-94D965A6DC98}"/>
          </ac:picMkLst>
        </pc:pic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5" creationId="{7B9C4449-479B-53C1-2243-CE1222631071}"/>
          </ac:picMkLst>
        </pc:pic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6" creationId="{355E8F10-2266-B767-659D-93EA0D788DCC}"/>
          </ac:picMkLst>
        </pc:picChg>
        <pc:picChg chg="add mod">
          <ac:chgData name="김소희" userId="292a1162-0793-4577-a94d-2dae0dfa5995" providerId="ADAL" clId="{6BCA74AB-C54C-4DEB-93F7-66633C91A89C}" dt="2022-12-12T09:23:57.838" v="6424" actId="164"/>
          <ac:picMkLst>
            <pc:docMk/>
            <pc:sldMk cId="1970845740" sldId="292"/>
            <ac:picMk id="27" creationId="{D93F9302-C31D-E633-A302-5218BE34C64A}"/>
          </ac:picMkLst>
        </pc:picChg>
      </pc:sldChg>
      <pc:sldChg chg="addSp delSp modSp new del mod setBg modClrScheme setClrOvrMap delDesignElem chgLayout">
        <pc:chgData name="김소희" userId="292a1162-0793-4577-a94d-2dae0dfa5995" providerId="ADAL" clId="{6BCA74AB-C54C-4DEB-93F7-66633C91A89C}" dt="2022-12-12T13:56:55.083" v="8965" actId="47"/>
        <pc:sldMkLst>
          <pc:docMk/>
          <pc:sldMk cId="2298689543" sldId="293"/>
        </pc:sldMkLst>
        <pc:spChg chg="del">
          <ac:chgData name="김소희" userId="292a1162-0793-4577-a94d-2dae0dfa5995" providerId="ADAL" clId="{6BCA74AB-C54C-4DEB-93F7-66633C91A89C}" dt="2022-12-12T13:52:36.896" v="8715" actId="700"/>
          <ac:spMkLst>
            <pc:docMk/>
            <pc:sldMk cId="2298689543" sldId="293"/>
            <ac:spMk id="2" creationId="{16F611B0-8C36-83FE-7491-7B1C97D8011B}"/>
          </ac:spMkLst>
        </pc:spChg>
        <pc:spChg chg="del">
          <ac:chgData name="김소희" userId="292a1162-0793-4577-a94d-2dae0dfa5995" providerId="ADAL" clId="{6BCA74AB-C54C-4DEB-93F7-66633C91A89C}" dt="2022-12-12T13:52:36.896" v="8715" actId="700"/>
          <ac:spMkLst>
            <pc:docMk/>
            <pc:sldMk cId="2298689543" sldId="293"/>
            <ac:spMk id="3" creationId="{6DD3407F-33FB-5FC9-D99A-A5730D66F529}"/>
          </ac:spMkLst>
        </pc:spChg>
        <pc:spChg chg="add del mod ord">
          <ac:chgData name="김소희" userId="292a1162-0793-4577-a94d-2dae0dfa5995" providerId="ADAL" clId="{6BCA74AB-C54C-4DEB-93F7-66633C91A89C}" dt="2022-12-12T13:55:09.665" v="8876" actId="26606"/>
          <ac:spMkLst>
            <pc:docMk/>
            <pc:sldMk cId="2298689543" sldId="293"/>
            <ac:spMk id="4" creationId="{662F617E-FAEF-FF1B-1976-AC085F2E2EBD}"/>
          </ac:spMkLst>
        </pc:spChg>
        <pc:spChg chg="add mod">
          <ac:chgData name="김소희" userId="292a1162-0793-4577-a94d-2dae0dfa5995" providerId="ADAL" clId="{6BCA74AB-C54C-4DEB-93F7-66633C91A89C}" dt="2022-12-12T13:55:09.665" v="8876" actId="26606"/>
          <ac:spMkLst>
            <pc:docMk/>
            <pc:sldMk cId="2298689543" sldId="293"/>
            <ac:spMk id="5" creationId="{F5EA8000-8638-E878-5C69-CE5FF4D701BA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0" creationId="{09588DA8-065E-4F6F-8EFD-43104AB2E0CF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2" creationId="{C4285719-470E-454C-AF62-8323075F1F5B}"/>
          </ac:spMkLst>
        </pc:spChg>
        <pc:spChg chg="add del">
          <ac:chgData name="김소희" userId="292a1162-0793-4577-a94d-2dae0dfa5995" providerId="ADAL" clId="{6BCA74AB-C54C-4DEB-93F7-66633C91A89C}" dt="2022-12-12T13:54:14.298" v="8854" actId="26606"/>
          <ac:spMkLst>
            <pc:docMk/>
            <pc:sldMk cId="2298689543" sldId="293"/>
            <ac:spMk id="13" creationId="{D1EA859B-E555-4109-94F3-6700E046E008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4" creationId="{CD9FE4EF-C4D8-49A0-B2FF-81D8DB7D8A24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6" creationId="{4300840D-0A0B-4512-BACA-B439D5B9C57C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18" creationId="{D2B78728-A580-49A7-84F9-6EF6F583ADE0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20" creationId="{38FAA1A1-D861-433F-88FA-1E9D6FD31D11}"/>
          </ac:spMkLst>
        </pc:spChg>
        <pc:spChg chg="add del">
          <ac:chgData name="김소희" userId="292a1162-0793-4577-a94d-2dae0dfa5995" providerId="ADAL" clId="{6BCA74AB-C54C-4DEB-93F7-66633C91A89C}" dt="2022-12-12T13:54:37.578" v="8863" actId="26606"/>
          <ac:spMkLst>
            <pc:docMk/>
            <pc:sldMk cId="2298689543" sldId="293"/>
            <ac:spMk id="21" creationId="{A9D6EEA4-51EF-4796-BE5B-F3EB11F23ED7}"/>
          </ac:spMkLst>
        </pc:spChg>
        <pc:spChg chg="add del">
          <ac:chgData name="김소희" userId="292a1162-0793-4577-a94d-2dae0dfa5995" providerId="ADAL" clId="{6BCA74AB-C54C-4DEB-93F7-66633C91A89C}" dt="2022-12-12T13:53:43.354" v="8836" actId="26606"/>
          <ac:spMkLst>
            <pc:docMk/>
            <pc:sldMk cId="2298689543" sldId="293"/>
            <ac:spMk id="22" creationId="{8D71EDA1-87BF-4D5D-AB79-F346FD19278A}"/>
          </ac:spMkLst>
        </pc:spChg>
        <pc:spChg chg="add del">
          <ac:chgData name="김소희" userId="292a1162-0793-4577-a94d-2dae0dfa5995" providerId="ADAL" clId="{6BCA74AB-C54C-4DEB-93F7-66633C91A89C}" dt="2022-12-12T13:54:47.012" v="8865" actId="26606"/>
          <ac:spMkLst>
            <pc:docMk/>
            <pc:sldMk cId="2298689543" sldId="293"/>
            <ac:spMk id="23" creationId="{04812C46-200A-4DEB-A05E-3ED6C68C2387}"/>
          </ac:spMkLst>
        </pc:spChg>
        <pc:spChg chg="add del">
          <ac:chgData name="김소희" userId="292a1162-0793-4577-a94d-2dae0dfa5995" providerId="ADAL" clId="{6BCA74AB-C54C-4DEB-93F7-66633C91A89C}" dt="2022-12-12T13:53:47.601" v="8838" actId="26606"/>
          <ac:spMkLst>
            <pc:docMk/>
            <pc:sldMk cId="2298689543" sldId="293"/>
            <ac:spMk id="24" creationId="{907EF6B7-1338-4443-8C46-6A318D952DFD}"/>
          </ac:spMkLst>
        </pc:spChg>
        <pc:spChg chg="add del">
          <ac:chgData name="김소희" userId="292a1162-0793-4577-a94d-2dae0dfa5995" providerId="ADAL" clId="{6BCA74AB-C54C-4DEB-93F7-66633C91A89C}" dt="2022-12-12T13:53:47.601" v="8838" actId="26606"/>
          <ac:spMkLst>
            <pc:docMk/>
            <pc:sldMk cId="2298689543" sldId="293"/>
            <ac:spMk id="25" creationId="{DAAE4CDD-124C-4DCF-9584-B6033B545DD5}"/>
          </ac:spMkLst>
        </pc:spChg>
        <pc:spChg chg="add del">
          <ac:chgData name="김소희" userId="292a1162-0793-4577-a94d-2dae0dfa5995" providerId="ADAL" clId="{6BCA74AB-C54C-4DEB-93F7-66633C91A89C}" dt="2022-12-12T13:53:47.601" v="8838" actId="26606"/>
          <ac:spMkLst>
            <pc:docMk/>
            <pc:sldMk cId="2298689543" sldId="293"/>
            <ac:spMk id="26" creationId="{081E4A58-353D-44AE-B2FC-2A74E2E400F7}"/>
          </ac:spMkLst>
        </pc:spChg>
        <pc:spChg chg="add del">
          <ac:chgData name="김소희" userId="292a1162-0793-4577-a94d-2dae0dfa5995" providerId="ADAL" clId="{6BCA74AB-C54C-4DEB-93F7-66633C91A89C}" dt="2022-12-12T13:54:47.012" v="8865" actId="26606"/>
          <ac:spMkLst>
            <pc:docMk/>
            <pc:sldMk cId="2298689543" sldId="293"/>
            <ac:spMk id="27" creationId="{D1EA859B-E555-4109-94F3-6700E046E008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28" creationId="{2B566528-1B12-4246-9431-5C2D7D081168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29" creationId="{2E80C965-DB6D-4F81-9E9E-B027384D0BD6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30" creationId="{A580F890-B085-4E95-96AA-55AEBEC5CE6E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31" creationId="{D3F51FEB-38FB-4F6C-9F7B-2F2AFAB65463}"/>
          </ac:spMkLst>
        </pc:spChg>
        <pc:spChg chg="add del">
          <ac:chgData name="김소희" userId="292a1162-0793-4577-a94d-2dae0dfa5995" providerId="ADAL" clId="{6BCA74AB-C54C-4DEB-93F7-66633C91A89C}" dt="2022-12-12T13:53:52.564" v="8840" actId="26606"/>
          <ac:spMkLst>
            <pc:docMk/>
            <pc:sldMk cId="2298689543" sldId="293"/>
            <ac:spMk id="32" creationId="{1E547BA6-BAE0-43BB-A7CA-60F69CE252F0}"/>
          </ac:spMkLst>
        </pc:spChg>
        <pc:spChg chg="add del">
          <ac:chgData name="김소희" userId="292a1162-0793-4577-a94d-2dae0dfa5995" providerId="ADAL" clId="{6BCA74AB-C54C-4DEB-93F7-66633C91A89C}" dt="2022-12-12T13:54:56.294" v="8868" actId="26606"/>
          <ac:spMkLst>
            <pc:docMk/>
            <pc:sldMk cId="2298689543" sldId="293"/>
            <ac:spMk id="33" creationId="{B80816F2-EFB0-44E7-94C9-B65CB34DFAFF}"/>
          </ac:spMkLst>
        </pc:spChg>
        <pc:spChg chg="add del">
          <ac:chgData name="김소희" userId="292a1162-0793-4577-a94d-2dae0dfa5995" providerId="ADAL" clId="{6BCA74AB-C54C-4DEB-93F7-66633C91A89C}" dt="2022-12-12T13:53:52.885" v="8842" actId="26606"/>
          <ac:spMkLst>
            <pc:docMk/>
            <pc:sldMk cId="2298689543" sldId="293"/>
            <ac:spMk id="34" creationId="{D009D6D5-DAC2-4A8B-A17A-E206B9012D09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37" creationId="{12FB12AE-71D1-47FD-9AC3-EE2C07424534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38" creationId="{64853C7E-3CBA-4464-865F-6044D94B1BE9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39" creationId="{55EFEC59-B929-4851-9DEF-9106F27979A9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40" creationId="{6C132392-D5FF-4588-8FA1-5BAD77BF6464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41" creationId="{C7EAC045-695C-4E73-9B7C-AFD6FB22DA20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42" creationId="{404A7A3A-BEAE-4BC6-A163-5D0E5F8C4669}"/>
          </ac:spMkLst>
        </pc:spChg>
        <pc:spChg chg="add del">
          <ac:chgData name="김소희" userId="292a1162-0793-4577-a94d-2dae0dfa5995" providerId="ADAL" clId="{6BCA74AB-C54C-4DEB-93F7-66633C91A89C}" dt="2022-12-12T13:53:53.546" v="8844" actId="26606"/>
          <ac:spMkLst>
            <pc:docMk/>
            <pc:sldMk cId="2298689543" sldId="293"/>
            <ac:spMk id="43" creationId="{12ED3B7D-405D-4DFA-8608-B6DE7467183E}"/>
          </ac:spMkLst>
        </pc:spChg>
        <pc:spChg chg="add del">
          <ac:chgData name="김소희" userId="292a1162-0793-4577-a94d-2dae0dfa5995" providerId="ADAL" clId="{6BCA74AB-C54C-4DEB-93F7-66633C91A89C}" dt="2022-12-12T13:54:57.907" v="8871" actId="26606"/>
          <ac:spMkLst>
            <pc:docMk/>
            <pc:sldMk cId="2298689543" sldId="293"/>
            <ac:spMk id="44" creationId="{1A95671B-3CC6-4792-9114-B74FAEA224E6}"/>
          </ac:spMkLst>
        </pc:spChg>
        <pc:spChg chg="add del">
          <ac:chgData name="김소희" userId="292a1162-0793-4577-a94d-2dae0dfa5995" providerId="ADAL" clId="{6BCA74AB-C54C-4DEB-93F7-66633C91A89C}" dt="2022-12-12T13:53:55.722" v="8846" actId="26606"/>
          <ac:spMkLst>
            <pc:docMk/>
            <pc:sldMk cId="2298689543" sldId="293"/>
            <ac:spMk id="45" creationId="{1BB867FF-FC45-48F7-8104-F89BE54909F1}"/>
          </ac:spMkLst>
        </pc:spChg>
        <pc:spChg chg="add del">
          <ac:chgData name="김소희" userId="292a1162-0793-4577-a94d-2dae0dfa5995" providerId="ADAL" clId="{6BCA74AB-C54C-4DEB-93F7-66633C91A89C}" dt="2022-12-12T13:53:55.722" v="8846" actId="26606"/>
          <ac:spMkLst>
            <pc:docMk/>
            <pc:sldMk cId="2298689543" sldId="293"/>
            <ac:spMk id="46" creationId="{8BB56887-D0D5-4F0C-9E19-7247EB83C8B7}"/>
          </ac:spMkLst>
        </pc:spChg>
        <pc:spChg chg="add del">
          <ac:chgData name="김소희" userId="292a1162-0793-4577-a94d-2dae0dfa5995" providerId="ADAL" clId="{6BCA74AB-C54C-4DEB-93F7-66633C91A89C}" dt="2022-12-12T13:53:55.722" v="8846" actId="26606"/>
          <ac:spMkLst>
            <pc:docMk/>
            <pc:sldMk cId="2298689543" sldId="293"/>
            <ac:spMk id="47" creationId="{081E4A58-353D-44AE-B2FC-2A74E2E400F7}"/>
          </ac:spMkLst>
        </pc:spChg>
        <pc:spChg chg="add del">
          <ac:chgData name="김소희" userId="292a1162-0793-4577-a94d-2dae0dfa5995" providerId="ADAL" clId="{6BCA74AB-C54C-4DEB-93F7-66633C91A89C}" dt="2022-12-12T13:53:56.844" v="8848" actId="26606"/>
          <ac:spMkLst>
            <pc:docMk/>
            <pc:sldMk cId="2298689543" sldId="293"/>
            <ac:spMk id="49" creationId="{DE7FFD28-545C-4C88-A2E7-152FB234C92C}"/>
          </ac:spMkLst>
        </pc:spChg>
        <pc:spChg chg="add del">
          <ac:chgData name="김소희" userId="292a1162-0793-4577-a94d-2dae0dfa5995" providerId="ADAL" clId="{6BCA74AB-C54C-4DEB-93F7-66633C91A89C}" dt="2022-12-12T13:54:02.928" v="8850" actId="26606"/>
          <ac:spMkLst>
            <pc:docMk/>
            <pc:sldMk cId="2298689543" sldId="293"/>
            <ac:spMk id="51" creationId="{DE7FFD28-545C-4C88-A2E7-152FB234C92C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52" creationId="{C2554CA6-288E-4202-BC52-2E5A8F0C0AED}"/>
          </ac:spMkLst>
        </pc:spChg>
        <pc:spChg chg="add del">
          <ac:chgData name="김소희" userId="292a1162-0793-4577-a94d-2dae0dfa5995" providerId="ADAL" clId="{6BCA74AB-C54C-4DEB-93F7-66633C91A89C}" dt="2022-12-12T13:54:06.057" v="8852" actId="26606"/>
          <ac:spMkLst>
            <pc:docMk/>
            <pc:sldMk cId="2298689543" sldId="293"/>
            <ac:spMk id="53" creationId="{A3A6602B-CADB-48C2-8885-B1E1586EF3F2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54" creationId="{B10BB131-AC8E-4A8E-A5D1-36260F720C3B}"/>
          </ac:spMkLst>
        </pc:spChg>
        <pc:spChg chg="add del">
          <ac:chgData name="김소희" userId="292a1162-0793-4577-a94d-2dae0dfa5995" providerId="ADAL" clId="{6BCA74AB-C54C-4DEB-93F7-66633C91A89C}" dt="2022-12-12T13:54:14.298" v="8854" actId="26606"/>
          <ac:spMkLst>
            <pc:docMk/>
            <pc:sldMk cId="2298689543" sldId="293"/>
            <ac:spMk id="55" creationId="{04812C46-200A-4DEB-A05E-3ED6C68C2387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57" creationId="{5B7778FC-632E-4DCA-A7CB-0D7731CCF970}"/>
          </ac:spMkLst>
        </pc:spChg>
        <pc:spChg chg="add del">
          <ac:chgData name="김소희" userId="292a1162-0793-4577-a94d-2dae0dfa5995" providerId="ADAL" clId="{6BCA74AB-C54C-4DEB-93F7-66633C91A89C}" dt="2022-12-12T13:54:17.260" v="8856" actId="26606"/>
          <ac:spMkLst>
            <pc:docMk/>
            <pc:sldMk cId="2298689543" sldId="293"/>
            <ac:spMk id="58" creationId="{F98ED85F-DCEE-4B50-802E-71A6E3E12B04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60" creationId="{FA23A907-97FB-4A8F-880A-DD77401C4296}"/>
          </ac:spMkLst>
        </pc:spChg>
        <pc:spChg chg="add del">
          <ac:chgData name="김소희" userId="292a1162-0793-4577-a94d-2dae0dfa5995" providerId="ADAL" clId="{6BCA74AB-C54C-4DEB-93F7-66633C91A89C}" dt="2022-12-12T13:55:09.657" v="8875" actId="26606"/>
          <ac:spMkLst>
            <pc:docMk/>
            <pc:sldMk cId="2298689543" sldId="293"/>
            <ac:spMk id="61" creationId="{662F617E-FAEF-FF1B-1976-AC085F2E2EBD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3" creationId="{E92FEB64-6EEA-4759-B4A4-BD2C1E660BA8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4" creationId="{B10BB131-AC8E-4A8E-A5D1-36260F720C3B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5" creationId="{14847E93-7DC1-4D4B-8829-B19AA7137C50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6" creationId="{5566D6E1-03A1-4D73-A4E0-35D74D568A04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7" creationId="{9F835A99-04AC-494A-A572-AFE8413CC938}"/>
          </ac:spMkLst>
        </pc:spChg>
        <pc:spChg chg="add del">
          <ac:chgData name="김소희" userId="292a1162-0793-4577-a94d-2dae0dfa5995" providerId="ADAL" clId="{6BCA74AB-C54C-4DEB-93F7-66633C91A89C}" dt="2022-12-12T13:55:31.005" v="8886" actId="26606"/>
          <ac:spMkLst>
            <pc:docMk/>
            <pc:sldMk cId="2298689543" sldId="293"/>
            <ac:spMk id="68" creationId="{662F617E-FAEF-FF1B-1976-AC085F2E2EBD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69" creationId="{7B786209-1B0B-4CA9-9BDD-F7327066A84D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70" creationId="{2D2964BB-484D-45AE-AD66-D407D0629652}"/>
          </ac:spMkLst>
        </pc:spChg>
        <pc:spChg chg="add del">
          <ac:chgData name="김소희" userId="292a1162-0793-4577-a94d-2dae0dfa5995" providerId="ADAL" clId="{6BCA74AB-C54C-4DEB-93F7-66633C91A89C}" dt="2022-12-12T13:55:36.239" v="8888" actId="700"/>
          <ac:spMkLst>
            <pc:docMk/>
            <pc:sldMk cId="2298689543" sldId="293"/>
            <ac:spMk id="71" creationId="{6691AC69-A76E-4DAB-B565-468B6B87ACF3}"/>
          </ac:spMkLst>
        </pc:spChg>
        <pc:graphicFrameChg chg="add del">
          <ac:chgData name="김소희" userId="292a1162-0793-4577-a94d-2dae0dfa5995" providerId="ADAL" clId="{6BCA74AB-C54C-4DEB-93F7-66633C91A89C}" dt="2022-12-12T13:55:01.129" v="8873" actId="26606"/>
          <ac:graphicFrameMkLst>
            <pc:docMk/>
            <pc:sldMk cId="2298689543" sldId="293"/>
            <ac:graphicFrameMk id="50" creationId="{794078FB-359B-A630-91F4-2D22DC4449F2}"/>
          </ac:graphicFrameMkLst>
        </pc:graphicFrameChg>
        <pc:graphicFrameChg chg="add del">
          <ac:chgData name="김소희" userId="292a1162-0793-4577-a94d-2dae0dfa5995" providerId="ADAL" clId="{6BCA74AB-C54C-4DEB-93F7-66633C91A89C}" dt="2022-12-12T13:55:30.246" v="8881" actId="26606"/>
          <ac:graphicFrameMkLst>
            <pc:docMk/>
            <pc:sldMk cId="2298689543" sldId="293"/>
            <ac:graphicFrameMk id="73" creationId="{0FABB5C1-72F4-B3F8-25EB-532D26339C0E}"/>
          </ac:graphicFrameMkLst>
        </pc:graphicFrameChg>
        <pc:graphicFrameChg chg="add del">
          <ac:chgData name="김소희" userId="292a1162-0793-4577-a94d-2dae0dfa5995" providerId="ADAL" clId="{6BCA74AB-C54C-4DEB-93F7-66633C91A89C}" dt="2022-12-12T13:55:30.521" v="8883" actId="26606"/>
          <ac:graphicFrameMkLst>
            <pc:docMk/>
            <pc:sldMk cId="2298689543" sldId="293"/>
            <ac:graphicFrameMk id="75" creationId="{D4A52935-E765-99A2-A37A-8B20D9F7D201}"/>
          </ac:graphicFrameMkLst>
        </pc:graphicFrameChg>
        <pc:graphicFrameChg chg="add del">
          <ac:chgData name="김소희" userId="292a1162-0793-4577-a94d-2dae0dfa5995" providerId="ADAL" clId="{6BCA74AB-C54C-4DEB-93F7-66633C91A89C}" dt="2022-12-12T13:55:30.995" v="8885" actId="26606"/>
          <ac:graphicFrameMkLst>
            <pc:docMk/>
            <pc:sldMk cId="2298689543" sldId="293"/>
            <ac:graphicFrameMk id="77" creationId="{4448ECF2-379E-0DA5-18E5-C39FB28DF44D}"/>
          </ac:graphicFrameMkLst>
        </pc:graphicFrameChg>
        <pc:graphicFrameChg chg="add">
          <ac:chgData name="김소희" userId="292a1162-0793-4577-a94d-2dae0dfa5995" providerId="ADAL" clId="{6BCA74AB-C54C-4DEB-93F7-66633C91A89C}" dt="2022-12-12T13:55:31.005" v="8886" actId="26606"/>
          <ac:graphicFrameMkLst>
            <pc:docMk/>
            <pc:sldMk cId="2298689543" sldId="293"/>
            <ac:graphicFrameMk id="79" creationId="{D072F5E3-80C5-AF5E-E18B-ECB05135C7BA}"/>
          </ac:graphicFrameMkLst>
        </pc:graphicFrameChg>
        <pc:picChg chg="add del">
          <ac:chgData name="김소희" userId="292a1162-0793-4577-a94d-2dae0dfa5995" providerId="ADAL" clId="{6BCA74AB-C54C-4DEB-93F7-66633C91A89C}" dt="2022-12-12T13:53:42.619" v="8834" actId="26606"/>
          <ac:picMkLst>
            <pc:docMk/>
            <pc:sldMk cId="2298689543" sldId="293"/>
            <ac:picMk id="7" creationId="{AE543D71-7CD7-8902-26B0-906E5203CD7E}"/>
          </ac:picMkLst>
        </pc:picChg>
        <pc:picChg chg="add del">
          <ac:chgData name="김소희" userId="292a1162-0793-4577-a94d-2dae0dfa5995" providerId="ADAL" clId="{6BCA74AB-C54C-4DEB-93F7-66633C91A89C}" dt="2022-12-12T13:54:19.960" v="8858" actId="26606"/>
          <ac:picMkLst>
            <pc:docMk/>
            <pc:sldMk cId="2298689543" sldId="293"/>
            <ac:picMk id="8" creationId="{1D69734C-0AB2-B0E2-3DF3-12471C411ECF}"/>
          </ac:picMkLst>
        </pc:picChg>
        <pc:picChg chg="add del">
          <ac:chgData name="김소희" userId="292a1162-0793-4577-a94d-2dae0dfa5995" providerId="ADAL" clId="{6BCA74AB-C54C-4DEB-93F7-66633C91A89C}" dt="2022-12-12T13:54:20.305" v="8860" actId="26606"/>
          <ac:picMkLst>
            <pc:docMk/>
            <pc:sldMk cId="2298689543" sldId="293"/>
            <ac:picMk id="15" creationId="{7B3731D8-B5CF-798B-989B-DE8E9353EA41}"/>
          </ac:picMkLst>
        </pc:picChg>
        <pc:picChg chg="add del mod ord">
          <ac:chgData name="김소희" userId="292a1162-0793-4577-a94d-2dae0dfa5995" providerId="ADAL" clId="{6BCA74AB-C54C-4DEB-93F7-66633C91A89C}" dt="2022-12-12T13:54:47.624" v="8866" actId="26606"/>
          <ac:picMkLst>
            <pc:docMk/>
            <pc:sldMk cId="2298689543" sldId="293"/>
            <ac:picMk id="17" creationId="{1D69734C-0AB2-B0E2-3DF3-12471C411ECF}"/>
          </ac:picMkLst>
        </pc:picChg>
        <pc:picChg chg="add del">
          <ac:chgData name="김소희" userId="292a1162-0793-4577-a94d-2dae0dfa5995" providerId="ADAL" clId="{6BCA74AB-C54C-4DEB-93F7-66633C91A89C}" dt="2022-12-12T13:53:52.885" v="8842" actId="26606"/>
          <ac:picMkLst>
            <pc:docMk/>
            <pc:sldMk cId="2298689543" sldId="293"/>
            <ac:picMk id="35" creationId="{ABADA8FE-394A-C1F7-1912-F091AFCA6282}"/>
          </ac:picMkLst>
        </pc:picChg>
        <pc:picChg chg="add del">
          <ac:chgData name="김소희" userId="292a1162-0793-4577-a94d-2dae0dfa5995" providerId="ADAL" clId="{6BCA74AB-C54C-4DEB-93F7-66633C91A89C}" dt="2022-12-12T13:54:56.294" v="8868" actId="26606"/>
          <ac:picMkLst>
            <pc:docMk/>
            <pc:sldMk cId="2298689543" sldId="293"/>
            <ac:picMk id="36" creationId="{B28E7131-91CF-CADF-4C46-D61F5B869DD0}"/>
          </ac:picMkLst>
        </pc:picChg>
        <pc:picChg chg="add del">
          <ac:chgData name="김소희" userId="292a1162-0793-4577-a94d-2dae0dfa5995" providerId="ADAL" clId="{6BCA74AB-C54C-4DEB-93F7-66633C91A89C}" dt="2022-12-12T13:54:57.907" v="8871" actId="26606"/>
          <ac:picMkLst>
            <pc:docMk/>
            <pc:sldMk cId="2298689543" sldId="293"/>
            <ac:picMk id="48" creationId="{E78F0E6A-CA23-5C0C-1EC3-6143FE242992}"/>
          </ac:picMkLst>
        </pc:picChg>
        <pc:picChg chg="add del">
          <ac:chgData name="김소희" userId="292a1162-0793-4577-a94d-2dae0dfa5995" providerId="ADAL" clId="{6BCA74AB-C54C-4DEB-93F7-66633C91A89C}" dt="2022-12-12T13:54:14.298" v="8854" actId="26606"/>
          <ac:picMkLst>
            <pc:docMk/>
            <pc:sldMk cId="2298689543" sldId="293"/>
            <ac:picMk id="56" creationId="{7646C46E-6561-4528-6F39-1B75AD50D50F}"/>
          </ac:picMkLst>
        </pc:picChg>
        <pc:cxnChg chg="add del">
          <ac:chgData name="김소희" userId="292a1162-0793-4577-a94d-2dae0dfa5995" providerId="ADAL" clId="{6BCA74AB-C54C-4DEB-93F7-66633C91A89C}" dt="2022-12-12T13:54:19.960" v="8858" actId="26606"/>
          <ac:cxnSpMkLst>
            <pc:docMk/>
            <pc:sldMk cId="2298689543" sldId="293"/>
            <ac:cxnSpMk id="9" creationId="{A7F400EE-A8A5-48AF-B4D6-291B52C6F0B0}"/>
          </ac:cxnSpMkLst>
        </pc:cxnChg>
        <pc:cxnChg chg="add del">
          <ac:chgData name="김소희" userId="292a1162-0793-4577-a94d-2dae0dfa5995" providerId="ADAL" clId="{6BCA74AB-C54C-4DEB-93F7-66633C91A89C}" dt="2022-12-12T13:53:42.619" v="8834" actId="26606"/>
          <ac:cxnSpMkLst>
            <pc:docMk/>
            <pc:sldMk cId="2298689543" sldId="293"/>
            <ac:cxnSpMk id="11" creationId="{A7F400EE-A8A5-48AF-B4D6-291B52C6F0B0}"/>
          </ac:cxnSpMkLst>
        </pc:cxnChg>
        <pc:cxnChg chg="add del">
          <ac:chgData name="김소희" userId="292a1162-0793-4577-a94d-2dae0dfa5995" providerId="ADAL" clId="{6BCA74AB-C54C-4DEB-93F7-66633C91A89C}" dt="2022-12-12T13:54:47.624" v="8866" actId="26606"/>
          <ac:cxnSpMkLst>
            <pc:docMk/>
            <pc:sldMk cId="2298689543" sldId="293"/>
            <ac:cxnSpMk id="19" creationId="{A7F400EE-A8A5-48AF-B4D6-291B52C6F0B0}"/>
          </ac:cxnSpMkLst>
        </pc:cxnChg>
        <pc:cxnChg chg="add del">
          <ac:chgData name="김소희" userId="292a1162-0793-4577-a94d-2dae0dfa5995" providerId="ADAL" clId="{6BCA74AB-C54C-4DEB-93F7-66633C91A89C}" dt="2022-12-12T13:54:17.260" v="8856" actId="26606"/>
          <ac:cxnSpMkLst>
            <pc:docMk/>
            <pc:sldMk cId="2298689543" sldId="293"/>
            <ac:cxnSpMk id="59" creationId="{E8E35B83-1EC3-4F87-9D54-D863463351B9}"/>
          </ac:cxnSpMkLst>
        </pc:cxnChg>
      </pc:sldChg>
      <pc:sldChg chg="addSp delSp modSp add mod delDesignElem chgLayout">
        <pc:chgData name="김소희" userId="292a1162-0793-4577-a94d-2dae0dfa5995" providerId="ADAL" clId="{6BCA74AB-C54C-4DEB-93F7-66633C91A89C}" dt="2022-12-12T14:00:45.135" v="9117" actId="1076"/>
        <pc:sldMkLst>
          <pc:docMk/>
          <pc:sldMk cId="3121398972" sldId="294"/>
        </pc:sldMkLst>
        <pc:spChg chg="add mod ord">
          <ac:chgData name="김소희" userId="292a1162-0793-4577-a94d-2dae0dfa5995" providerId="ADAL" clId="{6BCA74AB-C54C-4DEB-93F7-66633C91A89C}" dt="2022-12-12T14:00:29.967" v="9113" actId="1076"/>
          <ac:spMkLst>
            <pc:docMk/>
            <pc:sldMk cId="3121398972" sldId="294"/>
            <ac:spMk id="2" creationId="{AF0B3FF8-7653-CAAB-C06D-5CAC1FB91FAA}"/>
          </ac:spMkLst>
        </pc:spChg>
        <pc:spChg chg="del mod">
          <ac:chgData name="김소희" userId="292a1162-0793-4577-a94d-2dae0dfa5995" providerId="ADAL" clId="{6BCA74AB-C54C-4DEB-93F7-66633C91A89C}" dt="2022-12-12T13:56:36.794" v="8946" actId="478"/>
          <ac:spMkLst>
            <pc:docMk/>
            <pc:sldMk cId="3121398972" sldId="294"/>
            <ac:spMk id="5" creationId="{F5EA8000-8638-E878-5C69-CE5FF4D701BA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3" creationId="{E92FEB64-6EEA-4759-B4A4-BD2C1E660BA8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4" creationId="{B10BB131-AC8E-4A8E-A5D1-36260F720C3B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5" creationId="{14847E93-7DC1-4D4B-8829-B19AA7137C50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6" creationId="{5566D6E1-03A1-4D73-A4E0-35D74D568A04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7" creationId="{9F835A99-04AC-494A-A572-AFE8413CC938}"/>
          </ac:spMkLst>
        </pc:spChg>
        <pc:spChg chg="mod">
          <ac:chgData name="김소희" userId="292a1162-0793-4577-a94d-2dae0dfa5995" providerId="ADAL" clId="{6BCA74AB-C54C-4DEB-93F7-66633C91A89C}" dt="2022-12-12T14:00:45.135" v="9117" actId="1076"/>
          <ac:spMkLst>
            <pc:docMk/>
            <pc:sldMk cId="3121398972" sldId="294"/>
            <ac:spMk id="68" creationId="{662F617E-FAEF-FF1B-1976-AC085F2E2EBD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69" creationId="{7B786209-1B0B-4CA9-9BDD-F7327066A84D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70" creationId="{2D2964BB-484D-45AE-AD66-D407D0629652}"/>
          </ac:spMkLst>
        </pc:spChg>
        <pc:spChg chg="del">
          <ac:chgData name="김소희" userId="292a1162-0793-4577-a94d-2dae0dfa5995" providerId="ADAL" clId="{6BCA74AB-C54C-4DEB-93F7-66633C91A89C}" dt="2022-12-12T13:55:38.873" v="8889" actId="700"/>
          <ac:spMkLst>
            <pc:docMk/>
            <pc:sldMk cId="3121398972" sldId="294"/>
            <ac:spMk id="71" creationId="{6691AC69-A76E-4DAB-B565-468B6B87ACF3}"/>
          </ac:spMkLst>
        </pc:spChg>
      </pc:sldChg>
      <pc:sldChg chg="add del">
        <pc:chgData name="김소희" userId="292a1162-0793-4577-a94d-2dae0dfa5995" providerId="ADAL" clId="{6BCA74AB-C54C-4DEB-93F7-66633C91A89C}" dt="2022-12-12T13:55:23.360" v="8878" actId="2890"/>
        <pc:sldMkLst>
          <pc:docMk/>
          <pc:sldMk cId="3694896011" sldId="294"/>
        </pc:sldMkLst>
      </pc:sldChg>
      <pc:sldMasterChg chg="modSldLayout">
        <pc:chgData name="김소희" userId="292a1162-0793-4577-a94d-2dae0dfa5995" providerId="ADAL" clId="{6BCA74AB-C54C-4DEB-93F7-66633C91A89C}" dt="2022-12-12T15:31:50.493" v="9704" actId="6549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6BCA74AB-C54C-4DEB-93F7-66633C91A89C}" dt="2022-12-12T15:31:50.493" v="9704" actId="6549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6BCA74AB-C54C-4DEB-93F7-66633C91A89C}" dt="2022-12-11T12:37:32.363" v="3946" actId="207"/>
            <ac:spMkLst>
              <pc:docMk/>
              <pc:sldMasterMk cId="3910064173" sldId="2147483648"/>
              <pc:sldLayoutMk cId="2993821319" sldId="2147483650"/>
              <ac:spMk id="6" creationId="{CA947BA5-C77A-94C3-648C-8C28D9D66960}"/>
            </ac:spMkLst>
          </pc:spChg>
          <pc:spChg chg="mod">
            <ac:chgData name="김소희" userId="292a1162-0793-4577-a94d-2dae0dfa5995" providerId="ADAL" clId="{6BCA74AB-C54C-4DEB-93F7-66633C91A89C}" dt="2022-12-12T15:31:50.493" v="9704" actId="6549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AEC3F07D-585E-4C11-B64C-50F12F9F4E49}"/>
    <pc:docChg chg="undo custSel modSld">
      <pc:chgData name="김소희" userId="292a1162-0793-4577-a94d-2dae0dfa5995" providerId="ADAL" clId="{AEC3F07D-585E-4C11-B64C-50F12F9F4E49}" dt="2022-06-28T14:13:27.679" v="854" actId="20577"/>
      <pc:docMkLst>
        <pc:docMk/>
      </pc:docMkLst>
      <pc:sldChg chg="modNotesTx">
        <pc:chgData name="김소희" userId="292a1162-0793-4577-a94d-2dae0dfa5995" providerId="ADAL" clId="{AEC3F07D-585E-4C11-B64C-50F12F9F4E49}" dt="2022-06-28T14:13:25.885" v="853" actId="20577"/>
        <pc:sldMkLst>
          <pc:docMk/>
          <pc:sldMk cId="3873793756" sldId="260"/>
        </pc:sldMkLst>
      </pc:sldChg>
      <pc:sldChg chg="modSp mod modNotesTx">
        <pc:chgData name="김소희" userId="292a1162-0793-4577-a94d-2dae0dfa5995" providerId="ADAL" clId="{AEC3F07D-585E-4C11-B64C-50F12F9F4E49}" dt="2022-06-28T14:13:27.679" v="854" actId="20577"/>
        <pc:sldMkLst>
          <pc:docMk/>
          <pc:sldMk cId="296142982" sldId="261"/>
        </pc:sldMkLst>
        <pc:spChg chg="mod">
          <ac:chgData name="김소희" userId="292a1162-0793-4577-a94d-2dae0dfa5995" providerId="ADAL" clId="{AEC3F07D-585E-4C11-B64C-50F12F9F4E49}" dt="2022-06-28T13:42:36.843" v="2" actId="113"/>
          <ac:spMkLst>
            <pc:docMk/>
            <pc:sldMk cId="296142982" sldId="261"/>
            <ac:spMk id="32" creationId="{29A87124-AABD-A9A4-BE49-19EC785F17CA}"/>
          </ac:spMkLst>
        </pc:spChg>
      </pc:sldChg>
      <pc:sldChg chg="addSp modSp mod modNotesTx">
        <pc:chgData name="김소희" userId="292a1162-0793-4577-a94d-2dae0dfa5995" providerId="ADAL" clId="{AEC3F07D-585E-4C11-B64C-50F12F9F4E49}" dt="2022-06-28T14:13:17.592" v="852" actId="20577"/>
        <pc:sldMkLst>
          <pc:docMk/>
          <pc:sldMk cId="266497659" sldId="262"/>
        </pc:sldMkLst>
        <pc:spChg chg="add mod">
          <ac:chgData name="김소희" userId="292a1162-0793-4577-a94d-2dae0dfa5995" providerId="ADAL" clId="{AEC3F07D-585E-4C11-B64C-50F12F9F4E49}" dt="2022-06-28T13:44:07.960" v="26" actId="1076"/>
          <ac:spMkLst>
            <pc:docMk/>
            <pc:sldMk cId="266497659" sldId="262"/>
            <ac:spMk id="3" creationId="{BB1D5C74-EBF2-6049-5203-72C0CFFBF2E5}"/>
          </ac:spMkLst>
        </pc:spChg>
        <pc:spChg chg="mod">
          <ac:chgData name="김소희" userId="292a1162-0793-4577-a94d-2dae0dfa5995" providerId="ADAL" clId="{AEC3F07D-585E-4C11-B64C-50F12F9F4E49}" dt="2022-06-28T13:44:54.485" v="29" actId="208"/>
          <ac:spMkLst>
            <pc:docMk/>
            <pc:sldMk cId="266497659" sldId="262"/>
            <ac:spMk id="50" creationId="{32EFA438-918A-9028-23F3-605373BE976B}"/>
          </ac:spMkLst>
        </pc:spChg>
        <pc:picChg chg="mod">
          <ac:chgData name="김소희" userId="292a1162-0793-4577-a94d-2dae0dfa5995" providerId="ADAL" clId="{AEC3F07D-585E-4C11-B64C-50F12F9F4E49}" dt="2022-06-28T13:43:43.232" v="17" actId="1076"/>
          <ac:picMkLst>
            <pc:docMk/>
            <pc:sldMk cId="266497659" sldId="262"/>
            <ac:picMk id="3074" creationId="{3CBCEE0F-A2F9-585A-593E-13175299C8D1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15.447" v="851" actId="20577"/>
        <pc:sldMkLst>
          <pc:docMk/>
          <pc:sldMk cId="296339208" sldId="263"/>
        </pc:sldMkLst>
        <pc:spChg chg="add mod">
          <ac:chgData name="김소희" userId="292a1162-0793-4577-a94d-2dae0dfa5995" providerId="ADAL" clId="{AEC3F07D-585E-4C11-B64C-50F12F9F4E49}" dt="2022-06-28T13:45:56.725" v="43" actId="1076"/>
          <ac:spMkLst>
            <pc:docMk/>
            <pc:sldMk cId="296339208" sldId="263"/>
            <ac:spMk id="16" creationId="{45DA9E63-7019-4191-A1C2-F100E41EC883}"/>
          </ac:spMkLst>
        </pc:spChg>
        <pc:spChg chg="mod">
          <ac:chgData name="김소희" userId="292a1162-0793-4577-a94d-2dae0dfa5995" providerId="ADAL" clId="{AEC3F07D-585E-4C11-B64C-50F12F9F4E49}" dt="2022-06-28T13:45:33.199" v="35" actId="1076"/>
          <ac:spMkLst>
            <pc:docMk/>
            <pc:sldMk cId="296339208" sldId="263"/>
            <ac:spMk id="65" creationId="{86AB2C8E-EF63-5C74-FA03-48FA2F5AD90B}"/>
          </ac:spMkLst>
        </pc:spChg>
      </pc:sldChg>
      <pc:sldChg chg="addSp delSp modSp mod modNotesTx">
        <pc:chgData name="김소희" userId="292a1162-0793-4577-a94d-2dae0dfa5995" providerId="ADAL" clId="{AEC3F07D-585E-4C11-B64C-50F12F9F4E49}" dt="2022-06-28T14:13:08.957" v="850" actId="6549"/>
        <pc:sldMkLst>
          <pc:docMk/>
          <pc:sldMk cId="1821742586" sldId="264"/>
        </pc:sldMkLst>
        <pc:spChg chg="add mod">
          <ac:chgData name="김소희" userId="292a1162-0793-4577-a94d-2dae0dfa5995" providerId="ADAL" clId="{AEC3F07D-585E-4C11-B64C-50F12F9F4E49}" dt="2022-06-28T14:12:27.124" v="843" actId="1076"/>
          <ac:spMkLst>
            <pc:docMk/>
            <pc:sldMk cId="1821742586" sldId="264"/>
            <ac:spMk id="7" creationId="{61FCEB60-E802-F654-4A06-FC837BDFFA91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0" creationId="{63C09B24-7C7F-9A6A-DBEB-F096E5635362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1" creationId="{312441DC-0BC5-7764-AF16-4F7444740FA2}"/>
          </ac:spMkLst>
        </pc:spChg>
        <pc:spChg chg="add mod">
          <ac:chgData name="김소희" userId="292a1162-0793-4577-a94d-2dae0dfa5995" providerId="ADAL" clId="{AEC3F07D-585E-4C11-B64C-50F12F9F4E49}" dt="2022-06-28T14:11:15.439" v="824" actId="207"/>
          <ac:spMkLst>
            <pc:docMk/>
            <pc:sldMk cId="1821742586" sldId="264"/>
            <ac:spMk id="13" creationId="{6A17D88F-8066-2F99-F606-1782C435E20C}"/>
          </ac:spMkLst>
        </pc:spChg>
        <pc:spChg chg="add mod">
          <ac:chgData name="김소희" userId="292a1162-0793-4577-a94d-2dae0dfa5995" providerId="ADAL" clId="{AEC3F07D-585E-4C11-B64C-50F12F9F4E49}" dt="2022-06-28T14:12:21.589" v="842" actId="1076"/>
          <ac:spMkLst>
            <pc:docMk/>
            <pc:sldMk cId="1821742586" sldId="264"/>
            <ac:spMk id="16" creationId="{9DCD5706-1F77-6E33-0B68-1001C22A0462}"/>
          </ac:spMkLst>
        </pc:spChg>
        <pc:spChg chg="add del mod">
          <ac:chgData name="김소희" userId="292a1162-0793-4577-a94d-2dae0dfa5995" providerId="ADAL" clId="{AEC3F07D-585E-4C11-B64C-50F12F9F4E49}" dt="2022-06-28T14:10:07.240" v="778"/>
          <ac:spMkLst>
            <pc:docMk/>
            <pc:sldMk cId="1821742586" sldId="264"/>
            <ac:spMk id="18" creationId="{10D29AE5-1E03-7483-8BCC-D4AB55812D83}"/>
          </ac:spMkLst>
        </pc:spChg>
        <pc:spChg chg="add mod">
          <ac:chgData name="김소희" userId="292a1162-0793-4577-a94d-2dae0dfa5995" providerId="ADAL" clId="{AEC3F07D-585E-4C11-B64C-50F12F9F4E49}" dt="2022-06-28T14:12:03.551" v="837" actId="1076"/>
          <ac:spMkLst>
            <pc:docMk/>
            <pc:sldMk cId="1821742586" sldId="264"/>
            <ac:spMk id="21" creationId="{F4B5EC85-765E-ED51-DF79-3159AB262548}"/>
          </ac:spMkLst>
        </pc:spChg>
        <pc:picChg chg="add mod">
          <ac:chgData name="김소희" userId="292a1162-0793-4577-a94d-2dae0dfa5995" providerId="ADAL" clId="{AEC3F07D-585E-4C11-B64C-50F12F9F4E49}" dt="2022-06-28T14:12:16.669" v="841" actId="1076"/>
          <ac:picMkLst>
            <pc:docMk/>
            <pc:sldMk cId="1821742586" sldId="264"/>
            <ac:picMk id="4" creationId="{9C28DA0F-E251-2A00-1186-8AAEAE3F1AE1}"/>
          </ac:picMkLst>
        </pc:picChg>
        <pc:picChg chg="add mod">
          <ac:chgData name="김소희" userId="292a1162-0793-4577-a94d-2dae0dfa5995" providerId="ADAL" clId="{AEC3F07D-585E-4C11-B64C-50F12F9F4E49}" dt="2022-06-28T14:10:06.331" v="777" actId="1076"/>
          <ac:picMkLst>
            <pc:docMk/>
            <pc:sldMk cId="1821742586" sldId="264"/>
            <ac:picMk id="12" creationId="{91F8475E-D774-9090-3794-4B4B5812479A}"/>
          </ac:picMkLst>
        </pc:picChg>
        <pc:cxnChg chg="add mod">
          <ac:chgData name="김소희" userId="292a1162-0793-4577-a94d-2dae0dfa5995" providerId="ADAL" clId="{AEC3F07D-585E-4C11-B64C-50F12F9F4E49}" dt="2022-06-28T14:11:24.972" v="827" actId="14100"/>
          <ac:cxnSpMkLst>
            <pc:docMk/>
            <pc:sldMk cId="1821742586" sldId="264"/>
            <ac:cxnSpMk id="14" creationId="{020368CA-319A-E725-9B8E-09C0AC5FBB20}"/>
          </ac:cxnSpMkLst>
        </pc:cxnChg>
        <pc:cxnChg chg="add del mod">
          <ac:chgData name="김소희" userId="292a1162-0793-4577-a94d-2dae0dfa5995" providerId="ADAL" clId="{AEC3F07D-585E-4C11-B64C-50F12F9F4E49}" dt="2022-06-28T14:10:07.240" v="778"/>
          <ac:cxnSpMkLst>
            <pc:docMk/>
            <pc:sldMk cId="1821742586" sldId="264"/>
            <ac:cxnSpMk id="20" creationId="{3AFAFDBC-9961-DF2B-83ED-2C9E5A6A43AA}"/>
          </ac:cxnSpMkLst>
        </pc:cxnChg>
        <pc:cxnChg chg="add mod">
          <ac:chgData name="김소희" userId="292a1162-0793-4577-a94d-2dae0dfa5995" providerId="ADAL" clId="{AEC3F07D-585E-4C11-B64C-50F12F9F4E49}" dt="2022-06-28T14:12:06.791" v="838" actId="1076"/>
          <ac:cxnSpMkLst>
            <pc:docMk/>
            <pc:sldMk cId="1821742586" sldId="264"/>
            <ac:cxnSpMk id="22" creationId="{9C654BDE-91EF-BB2F-221C-57A259427288}"/>
          </ac:cxnSpMkLst>
        </pc:cxnChg>
      </pc:sldChg>
      <pc:sldChg chg="addSp modSp mod modNotesTx">
        <pc:chgData name="김소희" userId="292a1162-0793-4577-a94d-2dae0dfa5995" providerId="ADAL" clId="{AEC3F07D-585E-4C11-B64C-50F12F9F4E49}" dt="2022-06-28T14:13:06.100" v="848" actId="20577"/>
        <pc:sldMkLst>
          <pc:docMk/>
          <pc:sldMk cId="1912648184" sldId="268"/>
        </pc:sldMkLst>
        <pc:picChg chg="add mod">
          <ac:chgData name="김소희" userId="292a1162-0793-4577-a94d-2dae0dfa5995" providerId="ADAL" clId="{AEC3F07D-585E-4C11-B64C-50F12F9F4E49}" dt="2022-06-28T13:47:28.061" v="59" actId="14100"/>
          <ac:picMkLst>
            <pc:docMk/>
            <pc:sldMk cId="1912648184" sldId="268"/>
            <ac:picMk id="4" creationId="{EB82EC14-B5BC-A8A3-AC6A-9B4E55ECD414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04.171" v="847" actId="20577"/>
        <pc:sldMkLst>
          <pc:docMk/>
          <pc:sldMk cId="2153125664" sldId="269"/>
        </pc:sldMkLst>
        <pc:picChg chg="add mod">
          <ac:chgData name="김소희" userId="292a1162-0793-4577-a94d-2dae0dfa5995" providerId="ADAL" clId="{AEC3F07D-585E-4C11-B64C-50F12F9F4E49}" dt="2022-06-28T13:47:23.337" v="57" actId="1076"/>
          <ac:picMkLst>
            <pc:docMk/>
            <pc:sldMk cId="2153125664" sldId="269"/>
            <ac:picMk id="4" creationId="{0D760635-4ED0-3201-F231-82562053AB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8DF80-E33D-4369-8637-F89ABF05724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918C7-F96D-4145-9BAB-573D8D40E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7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19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 definition + Data analysis + Baseline review + Your base solution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https://happy-jihye.github.io/gan/gan-25/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29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Regularization : noise</a:t>
            </a:r>
            <a:r>
              <a:rPr lang="ko-KR" altLang="en-US" dirty="0"/>
              <a:t>를 점점 지워 나가는 과정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Reconstruction : </a:t>
            </a:r>
            <a:r>
              <a:rPr lang="ko-KR" altLang="en-US" dirty="0"/>
              <a:t>생성 직전</a:t>
            </a:r>
            <a:r>
              <a:rPr lang="en-US" altLang="ko-KR" dirty="0"/>
              <a:t>. </a:t>
            </a:r>
            <a:r>
              <a:rPr lang="ko-KR" altLang="en-US" dirty="0"/>
              <a:t>생성하는 과정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Diffusion = </a:t>
            </a:r>
            <a:r>
              <a:rPr lang="ko-KR" altLang="en-US" dirty="0"/>
              <a:t>바로 직전만 보고 예측 </a:t>
            </a:r>
            <a:r>
              <a:rPr lang="en-US" altLang="ko-KR" dirty="0"/>
              <a:t>=&gt; DDPM : residual</a:t>
            </a:r>
            <a:r>
              <a:rPr lang="ko-KR" altLang="en-US" dirty="0"/>
              <a:t>을 예측하자</a:t>
            </a:r>
            <a:r>
              <a:rPr lang="en-US" altLang="ko-KR" dirty="0"/>
              <a:t>. X_0 </a:t>
            </a:r>
            <a:r>
              <a:rPr lang="ko-KR" altLang="en-US" dirty="0"/>
              <a:t>등 이전 것들도 더해서 같이 예측 </a:t>
            </a:r>
            <a:r>
              <a:rPr lang="en-US" altLang="ko-KR" dirty="0"/>
              <a:t>(residual estimation) + Loss</a:t>
            </a:r>
            <a:r>
              <a:rPr lang="ko-KR" altLang="en-US" dirty="0"/>
              <a:t> </a:t>
            </a:r>
            <a:r>
              <a:rPr lang="en-US" altLang="ko-KR" dirty="0"/>
              <a:t>simplified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Diffusion probabilistic models are a type of latent variable models that consist of a forward diffusion process and a reverse diffusion process, consisting of Markov 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Recently, diffusion models have achieved great success in image generation. The latest works have demonstrated an even higher quality of image synthesis performance compared to SOTA GAN.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Furthermore, a recent denoising diffusion implicit model (DDIM) further accelerates sampling procedure and enables nearly perfect inversion.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However, this reconstruction was briefly introduced in Appendix F of “Diffusion Models Beat GANs Image Synthesis” with just qualitative results and formulations.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How this inversion capability of diffusion models is good compared to GAN-inversion methods</a:t>
            </a:r>
            <a:r>
              <a:rPr lang="en-US" altLang="ko-KR" dirty="0"/>
              <a:t> hasn’t been analyzed in-depth before.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1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9944" indent="-40994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</a:pPr>
            <a:r>
              <a:rPr lang="en-US" altLang="ko-KR" sz="3203" b="1" u="sng" dirty="0">
                <a:latin typeface="+mn-lt"/>
                <a:cs typeface="Arial" panose="020B0604020202020204" pitchFamily="34" charset="0"/>
              </a:rPr>
              <a:t>Style Transfer</a:t>
            </a:r>
            <a:endParaRPr lang="en-US" altLang="ko-KR" sz="2803" dirty="0">
              <a:latin typeface="+mn-lt"/>
            </a:endParaRPr>
          </a:p>
          <a:p>
            <a:pPr marL="572014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Wingdings" panose="05000000000000000000" pitchFamily="2" charset="2"/>
              <a:buChar char="q"/>
            </a:pPr>
            <a:r>
              <a:rPr lang="en-US" altLang="ko-KR" sz="2803" dirty="0">
                <a:latin typeface="+mn-lt"/>
              </a:rPr>
              <a:t>GAN-Inversion + CLIP = StyleCLIP, StyleGAN-NADA : zero-shot image manipulation </a:t>
            </a:r>
          </a:p>
          <a:p>
            <a:pPr marL="572014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Wingdings" panose="05000000000000000000" pitchFamily="2" charset="2"/>
              <a:buChar char="q"/>
            </a:pPr>
            <a:r>
              <a:rPr lang="en-US" altLang="ko-KR" sz="2803" dirty="0">
                <a:latin typeface="+mn-lt"/>
              </a:rPr>
              <a:t>DiffusionCLIP [1]</a:t>
            </a:r>
          </a:p>
          <a:p>
            <a:pPr marL="955005" lvl="1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latin typeface="+mn-lt"/>
              </a:rPr>
              <a:t>Performs text-driven image manipulation using diffusion models.</a:t>
            </a:r>
          </a:p>
          <a:p>
            <a:pPr marL="955005" lvl="1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latin typeface="+mn-lt"/>
              </a:rPr>
              <a:t>Learns various domains and enables stylization to the desired domain.</a:t>
            </a:r>
          </a:p>
          <a:p>
            <a:pPr marL="382991" lvl="1" indent="0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None/>
            </a:pPr>
            <a:endParaRPr lang="en-US" altLang="ko-KR" sz="2800" dirty="0">
              <a:latin typeface="+mn-lt"/>
            </a:endParaRPr>
          </a:p>
          <a:p>
            <a:pPr>
              <a:buFont typeface="+mj-lt"/>
              <a:buAutoNum type="arabicPeriod"/>
            </a:pPr>
            <a:r>
              <a:rPr lang="en-US" altLang="ko-KR" sz="4000" dirty="0"/>
              <a:t>We revealed that the diffusion model is well suited for image manipulation thanks to its perfect inversion capability, which is an important advantage over GAN-based models and had never been analyzed in-depth before our detailed comparison.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Our novel sampling strategies for fine-tuning can preserve perfect reconstruction at increased speed.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In terms of empirical results, our method enables accurate in- and out-of-domain manipulation, minimizes unintended changes, and significantly outperforms SOTA baselines.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Our method takes another step towards </a:t>
            </a:r>
            <a:r>
              <a:rPr lang="en-US" altLang="ko-KR" sz="4000" b="1" dirty="0"/>
              <a:t>general application by manipulating images</a:t>
            </a:r>
            <a:r>
              <a:rPr lang="en-US" altLang="ko-KR" sz="4000" dirty="0"/>
              <a:t> from a widely varying ImageNet dataset.</a:t>
            </a:r>
          </a:p>
          <a:p>
            <a:pPr>
              <a:buFont typeface="+mj-lt"/>
              <a:buAutoNum type="arabicPeriod"/>
            </a:pPr>
            <a:r>
              <a:rPr lang="en-US" altLang="ko-KR" sz="4000" dirty="0"/>
              <a:t>Finally, our zero-shot translation between unseen domains and multi-attribute transfer can effectively reduce manual intervention.</a:t>
            </a:r>
          </a:p>
          <a:p>
            <a:pPr marL="0" lvl="0" indent="-74209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None/>
            </a:pPr>
            <a:endParaRPr lang="en-US" altLang="ko-KR" sz="2800" dirty="0">
              <a:latin typeface="+mn-lt"/>
            </a:endParaRPr>
          </a:p>
          <a:p>
            <a:pPr marL="955005" lvl="1" indent="-572014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</a:pPr>
            <a:endParaRPr lang="en-US" altLang="ko-KR" sz="2800" dirty="0">
              <a:latin typeface="+mn-lt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97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>
                <a:effectLst/>
                <a:latin typeface="Spoqa Han Sans"/>
              </a:rPr>
              <a:t>IS </a:t>
            </a:r>
            <a:r>
              <a:rPr lang="ko-KR" altLang="en-US" b="0" i="0">
                <a:effectLst/>
                <a:latin typeface="Spoqa Han Sans"/>
              </a:rPr>
              <a:t>에서는 생성된 이미지의 클래스를 예측할 때 </a:t>
            </a:r>
            <a:r>
              <a:rPr lang="en-US" altLang="ko-KR" b="0" i="0">
                <a:effectLst/>
                <a:latin typeface="Spoqa Han Sans"/>
              </a:rPr>
              <a:t>pre-train</a:t>
            </a:r>
            <a:r>
              <a:rPr lang="ko-KR" altLang="en-US" b="0" i="0">
                <a:effectLst/>
                <a:latin typeface="Spoqa Han Sans"/>
              </a:rPr>
              <a:t>된 </a:t>
            </a:r>
            <a:r>
              <a:rPr lang="en-US" altLang="ko-KR" b="0" i="0">
                <a:effectLst/>
                <a:latin typeface="Spoqa Han Sans"/>
              </a:rPr>
              <a:t>inception network</a:t>
            </a:r>
            <a:r>
              <a:rPr lang="ko-KR" altLang="en-US" b="0" i="0">
                <a:effectLst/>
                <a:latin typeface="Spoqa Han Sans"/>
              </a:rPr>
              <a:t>를 사용함</a:t>
            </a:r>
            <a:r>
              <a:rPr lang="en-US" altLang="ko-KR" b="0" i="0">
                <a:effectLst/>
                <a:latin typeface="Spoqa Han Sans"/>
              </a:rPr>
              <a:t>.</a:t>
            </a:r>
          </a:p>
          <a:p>
            <a:pPr algn="l" fontAlgn="base"/>
            <a:r>
              <a:rPr lang="en-US" altLang="ko-KR" b="0" i="0">
                <a:solidFill>
                  <a:srgbClr val="000000"/>
                </a:solidFill>
                <a:effectLst/>
                <a:latin typeface="se-nanumbarungothic"/>
              </a:rPr>
              <a:t>KL-divergence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는 두 데이터 분포가 얼마나 다른지 수치적으로 표현 가능</a:t>
            </a:r>
            <a:endParaRPr lang="ko-KR" altLang="en-US" b="0" i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>
                <a:solidFill>
                  <a:srgbClr val="252525"/>
                </a:solidFill>
                <a:effectLst/>
                <a:latin typeface="se-nanumbarungothic"/>
              </a:rPr>
              <a:t>✓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두 확률 분포의 다름의 정도를 설명</a:t>
            </a:r>
            <a:endParaRPr lang="ko-KR" altLang="en-US" b="0" i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>
                <a:solidFill>
                  <a:srgbClr val="252525"/>
                </a:solidFill>
                <a:effectLst/>
                <a:latin typeface="se-nanumbarungothic"/>
              </a:rPr>
              <a:t>✓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기계학습에서는 확인되지 않은 모델을 특정한 확률분포로 근사화 하는데 사용</a:t>
            </a:r>
            <a:endParaRPr lang="ko-KR" altLang="en-US" b="0" i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>
                <a:solidFill>
                  <a:srgbClr val="252525"/>
                </a:solidFill>
                <a:effectLst/>
                <a:latin typeface="se-nanumbarungothic"/>
              </a:rPr>
              <a:t>✓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실제 데이터를 최대한 잘 설명하는 정규분포를 구하기 위해서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se-nanumbarungothic"/>
              </a:rPr>
              <a:t>KL-Divergence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barungothic"/>
              </a:rPr>
              <a:t>를 가장 낮게 만드는 정규분포를 구하면 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se-nanumbarungothic"/>
              </a:rPr>
              <a:t>.</a:t>
            </a:r>
            <a:endParaRPr lang="ko-KR" altLang="en-US" b="0" i="0">
              <a:solidFill>
                <a:srgbClr val="000000"/>
              </a:solidFill>
              <a:effectLst/>
              <a:latin typeface="se-nanum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ko-KR" b="0" i="0">
                <a:solidFill>
                  <a:srgbClr val="555555"/>
                </a:solidFill>
                <a:effectLst/>
                <a:latin typeface="Helvetica Neue"/>
              </a:rPr>
              <a:t>KL divergence = p(y|x) * (log(p(y|x)) – log(p(y)))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altLang="ko-KR" b="0" i="0">
              <a:solidFill>
                <a:srgbClr val="555555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effectLst/>
                <a:latin typeface="Spoqa Han Sans"/>
              </a:rPr>
              <a:t>하지만 </a:t>
            </a:r>
            <a:r>
              <a:rPr lang="en-US" altLang="ko-KR" b="0" i="0">
                <a:effectLst/>
                <a:latin typeface="Spoqa Han Sans"/>
              </a:rPr>
              <a:t>IS</a:t>
            </a:r>
            <a:r>
              <a:rPr lang="ko-KR" altLang="en-US" b="0" i="0">
                <a:effectLst/>
                <a:latin typeface="Spoqa Han Sans"/>
              </a:rPr>
              <a:t>에는 실제 샘플 대신 생성된 이미지를 사용해 계산하고</a:t>
            </a:r>
            <a:r>
              <a:rPr lang="en-US" altLang="ko-KR" b="0" i="0">
                <a:effectLst/>
                <a:latin typeface="Spoqa Han Sans"/>
              </a:rPr>
              <a:t>, </a:t>
            </a:r>
            <a:r>
              <a:rPr lang="ko-KR" altLang="en-US" b="0" i="0">
                <a:effectLst/>
                <a:latin typeface="Spoqa Han Sans"/>
              </a:rPr>
              <a:t>클래스 당 하나의 이미지만 생성하면 다양성이 낮더라도 </a:t>
            </a:r>
            <a:r>
              <a:rPr lang="en-US" altLang="ko-KR" b="0" i="0">
                <a:effectLst/>
                <a:latin typeface="Spoqa Han Sans"/>
              </a:rPr>
              <a:t>p(y)</a:t>
            </a:r>
            <a:r>
              <a:rPr lang="en-US" altLang="ko-KR" b="0" i="1">
                <a:effectLst/>
                <a:latin typeface="KaTeX_Math"/>
              </a:rPr>
              <a:t> </a:t>
            </a:r>
            <a:r>
              <a:rPr lang="ko-KR" altLang="en-US" b="0" i="0">
                <a:effectLst/>
                <a:latin typeface="Spoqa Han Sans"/>
              </a:rPr>
              <a:t>가 균등 분포에 가깝게 나오기 때문에 성능을 잘못 나타낼 수 있다는 단점이 있다</a:t>
            </a:r>
            <a:r>
              <a:rPr lang="en-US" altLang="ko-KR" b="0" i="0"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b="1" i="0">
                <a:solidFill>
                  <a:srgbClr val="222222"/>
                </a:solidFill>
                <a:effectLst/>
                <a:latin typeface="-apple-system"/>
              </a:rPr>
              <a:t>한계점</a:t>
            </a:r>
          </a:p>
          <a:p>
            <a:pPr algn="l"/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[1] Inception Score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Weight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에 민감함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Inception Network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를 매번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training 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하게 되면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training 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절차에 어쩔수 없이 내재된 무작위성 때문에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Network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내의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weight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변경 될 수 밖에 없음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물론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weight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여러번 변경되어도 네트워크는 거의 동일한 분류 정확도를 갖을 수 있지만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약간의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weight 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변경으로 인해 동일한 샘플 이미지 세트에 대한 점수가 크게 달라질 수 도 있음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endParaRPr lang="en-US" altLang="ko-KR"/>
          </a:p>
          <a:p>
            <a:r>
              <a:rPr lang="en-US" altLang="ko-KR"/>
              <a:t>https://m.blog.naver.com/chrhdhkd/222013835684</a:t>
            </a:r>
          </a:p>
          <a:p>
            <a:r>
              <a:rPr lang="en-US" altLang="ko-KR"/>
              <a:t>https://velog.io/@viriditass/GAN%EC%9D%80-%EC%95%8C%EA%B2%A0%EB%8A%94%EB%8D%B0-%EA%B7%B8%EB%9E%98%EC%84%9C-%EC%96%B4%EB%96%A4-GAN%EC%9D%B4-%EB%8D%94-%EC%A2%8B%EC%9D%80%EA%B1%B4%EB%8D%B0-How-to-evaluate-GAN</a:t>
            </a:r>
          </a:p>
          <a:p>
            <a:r>
              <a:rPr lang="en-US" altLang="ko-KR"/>
              <a:t>https://wikidocs.net/149481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93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Figure : GANs Trained by a Two Time-Scale Update Rule Converge to a Local Nash Equilibrium</a:t>
            </a:r>
          </a:p>
          <a:p>
            <a:r>
              <a:rPr lang="ko-KR" altLang="en-US"/>
              <a:t>바서슈타인 거리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https://m.blog.naver.com/chrhdhkd/222013835684</a:t>
            </a:r>
          </a:p>
          <a:p>
            <a:r>
              <a:rPr lang="en-US" altLang="ko-KR"/>
              <a:t>https://wikidocs.net/149481</a:t>
            </a:r>
          </a:p>
          <a:p>
            <a:r>
              <a:rPr lang="en-US" altLang="ko-KR"/>
              <a:t>https://nippleshot.github.io/2020/12/25/GANMetric.html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>
                <a:effectLst/>
              </a:rPr>
              <a:t>모델이 클래스당 하나의 이미지만 생성하는 경우 거리 값이 높아짐</a:t>
            </a:r>
            <a:endParaRPr lang="en-US" altLang="ko-KR" sz="1200" i="0">
              <a:effectLst/>
            </a:endParaRPr>
          </a:p>
          <a:p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두 평균값을 비교한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metric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의 첫번째 부분이 되겠습니다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이를 통해 우리는 이미지가 실제 이미지와 얼마나 비슷한지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(quality)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를 알 수 있을 것입니다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두번째 부분인 </a:t>
            </a:r>
            <a:r>
              <a:rPr lang="en-US" altLang="ko-KR"/>
              <a:t>Tr(ΣT+ΣG−2(ΣTΣG)1/2)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 는 이에 집중하는 부분입니다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 sample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 만들어내는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feature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들 간의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statistics 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이를테면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Covariance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같은 다른 성분들도 비슷한 성질을 가졌으면 좋겠다는 것입니다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장 왼쪽 위의 그래프를 통해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noise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들어간 이미지 데이터에 대해서 민감하다는 걸 알 수 있고 가장 오른쪽 위의 그래프를 통해 가려진 이미지 데이터에 대해 더 민감하다는 걸 알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하지만 가장 왼쪽 아래 그래프를 보면 소용돌이가 들어간 이미지 데이터에 대해선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낮게 올라 가는 걸 볼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사람 육안으로 봤을 때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noise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조금 들어간 것보다 소용돌이가 조금 들어간 이미지가 더 이상하다는 걸 감지할 수 있지만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를 사용할 경우 그렇지 않다는 걸 알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중간 아래의 그래프에도 보면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salt and pepper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조금 들어간 이미지 데이터에 대해 급격히 올라가다가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salt and pepper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더 추가가 되어도 큰 변화가 없는 걸 보면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는 특정 생성 기법이 적용된 이미지에만 의미가 있는 평가 지표라는 것을 알 수 있음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29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Figure : GANs Trained by a Two Time-Scale Update Rule Converge to a Local Nash Equilibrium</a:t>
            </a:r>
          </a:p>
          <a:p>
            <a:r>
              <a:rPr lang="ko-KR" altLang="en-US"/>
              <a:t>바서슈타인 거리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https://m.blog.naver.com/chrhdhkd/222013835684</a:t>
            </a:r>
          </a:p>
          <a:p>
            <a:r>
              <a:rPr lang="en-US" altLang="ko-KR"/>
              <a:t>https://wikidocs.net/149481</a:t>
            </a:r>
          </a:p>
          <a:p>
            <a:r>
              <a:rPr lang="en-US" altLang="ko-KR"/>
              <a:t>https://nippleshot.github.io/2020/12/25/GANMetric.html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>
                <a:effectLst/>
              </a:rPr>
              <a:t>모델이 클래스당 하나의 이미지만 생성하는 경우 거리 값이 높아짐</a:t>
            </a:r>
            <a:endParaRPr lang="en-US" altLang="ko-KR" sz="1200" i="0">
              <a:effectLst/>
            </a:endParaRPr>
          </a:p>
          <a:p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두 평균값을 비교한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metric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의 첫번째 부분이 되겠습니다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이를 통해 우리는 이미지가 실제 이미지와 얼마나 비슷한지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(quality)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를 알 수 있을 것입니다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두번째 부분인 </a:t>
            </a:r>
            <a:r>
              <a:rPr lang="en-US" altLang="ko-KR"/>
              <a:t>Tr(ΣT+ΣG−2(ΣTΣG)1/2)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 는 이에 집중하는 부분입니다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 sample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 만들어내는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feature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들 간의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statistics 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이를테면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Covariance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같은 다른 성분들도 비슷한 성질을 가졌으면 좋겠다는 것입니다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장 왼쪽 위의 그래프를 통해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noise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들어간 이미지 데이터에 대해서 민감하다는 걸 알 수 있고 가장 오른쪽 위의 그래프를 통해 가려진 이미지 데이터에 대해 더 민감하다는 걸 알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하지만 가장 왼쪽 아래 그래프를 보면 소용돌이가 들어간 이미지 데이터에 대해선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낮게 올라 가는 걸 볼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사람 육안으로 봤을 때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noise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조금 들어간 것보다 소용돌이가 조금 들어간 이미지가 더 이상하다는 걸 감지할 수 있지만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를 사용할 경우 그렇지 않다는 걸 알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중간 아래의 그래프에도 보면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salt and pepper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조금 들어간 이미지 데이터에 대해 급격히 올라가다가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salt and pepper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가 더 추가가 되어도 큰 변화가 없는 걸 보면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b="0" i="0">
                <a:solidFill>
                  <a:srgbClr val="222222"/>
                </a:solidFill>
                <a:effectLst/>
                <a:latin typeface="-apple-system"/>
              </a:rPr>
              <a:t>는 특정 생성 기법이 적용된 이미지에만 의미가 있는 평가 지표라는 것을 알 수 있음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55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Salimans, Tim, et al. "Improved techniques for training gans." </a:t>
            </a:r>
            <a:r>
              <a:rPr lang="en-US" altLang="ko-KR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 (2016).</a:t>
            </a:r>
          </a:p>
          <a:p>
            <a:endParaRPr lang="en-US" altLang="ko-K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/>
              <a:t>https://ballentain.tistory.com/67</a:t>
            </a:r>
          </a:p>
          <a:p>
            <a:r>
              <a:rPr lang="en-US" altLang="ko-KR"/>
              <a:t>https://wikidocs.net/149481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42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Note that Heusel et al. compared means and variances computed on 50 000 random disturbed CelebA images to those computed on the full 200 000 dataset; we instead use the standard traintest split, computing the disturbances on the 160 000-element training set and comparing to the 20 000-element test set. </a:t>
            </a:r>
          </a:p>
          <a:p>
            <a:r>
              <a:rPr lang="en-US" altLang="ko-KR"/>
              <a:t>In this (very slightly) different setting, we find the Inception score to be monotonic with increasing noise on more of the disturbance types than did Heusel et al. (2017). </a:t>
            </a:r>
          </a:p>
          <a:p>
            <a:r>
              <a:rPr lang="en-US" altLang="ko-KR"/>
              <a:t>We also found similar behavior on the CIFAR-10 dataset, again comparing the noised training set (size 50 000) to the test set (size 10 000). </a:t>
            </a:r>
          </a:p>
          <a:p>
            <a:r>
              <a:rPr lang="en-US" altLang="ko-KR"/>
              <a:t>This perhaps means that the claimed non-monotonicity of the Inception score is quite sensitive to the exact experimental setting; further investigation into this phenomenon would be intriguing for future work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D7588-F452-4DA1-90E5-CB0DF66D83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3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2000" dirty="0"/>
              <a:t>However, a number of studies [13, 14, 28, 54, 49, 34, 7, 43, 55] claim that feature covariance contains domain-specific style such as texture and color. T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572014" marR="0" lvl="0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572014" marR="0" lvl="0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572014" marR="0" lvl="0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RobustNET [5] </a:t>
            </a:r>
          </a:p>
          <a:p>
            <a:pPr marL="1051682" marR="0" lvl="1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The feature covariance contains domain-specific style (texture, color)</a:t>
            </a:r>
          </a:p>
          <a:p>
            <a:pPr marL="1051682" marR="0" lvl="1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Decoupling the domain-specific and domain-invariant properties and selectively removing the domain-specific style is important</a:t>
            </a:r>
          </a:p>
          <a:p>
            <a:pPr marL="1051682" marR="0" lvl="1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Whitening Transformation : remove the style information from the feature representations =&gt; Improve the generalization ability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80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9944" indent="-409944" algn="just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</a:pPr>
            <a:r>
              <a:rPr lang="en-US" altLang="ko-KR" sz="3203" b="1" u="sng" dirty="0">
                <a:latin typeface="+mn-lt"/>
                <a:cs typeface="Arial" panose="020B0604020202020204" pitchFamily="34" charset="0"/>
              </a:rPr>
              <a:t>1) Use Unpaired Image</a:t>
            </a:r>
            <a:endParaRPr lang="en-US" altLang="ko-KR" sz="2803" dirty="0">
              <a:latin typeface="+mn-lt"/>
            </a:endParaRPr>
          </a:p>
          <a:p>
            <a:pPr marL="572014" indent="-572014" algn="just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Wingdings" panose="05000000000000000000" pitchFamily="2" charset="2"/>
              <a:buChar char="q"/>
            </a:pPr>
            <a:r>
              <a:rPr lang="en-US" altLang="ko-KR" sz="2803" dirty="0">
                <a:latin typeface="+mn-lt"/>
              </a:rPr>
              <a:t>How to measure</a:t>
            </a:r>
            <a:r>
              <a:rPr lang="ko-KR" altLang="en-US" sz="2803" dirty="0">
                <a:latin typeface="+mn-lt"/>
              </a:rPr>
              <a:t> </a:t>
            </a:r>
            <a:r>
              <a:rPr lang="en-US" altLang="ko-KR" sz="2803" dirty="0">
                <a:latin typeface="+mn-lt"/>
              </a:rPr>
              <a:t>the</a:t>
            </a:r>
            <a:r>
              <a:rPr lang="ko-KR" altLang="en-US" sz="2803" dirty="0">
                <a:latin typeface="+mn-lt"/>
              </a:rPr>
              <a:t> </a:t>
            </a:r>
            <a:r>
              <a:rPr lang="en-US" altLang="ko-KR" sz="2803" dirty="0">
                <a:latin typeface="+mn-lt"/>
              </a:rPr>
              <a:t>generalized domain gap</a:t>
            </a:r>
          </a:p>
          <a:p>
            <a:pPr marL="1051682" marR="0" lvl="1" indent="-57201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280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RobustNet</a:t>
            </a: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[4] improves domain generalization via instance selective whitening</a:t>
            </a:r>
          </a:p>
          <a:p>
            <a:pPr marL="1512000" lvl="3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The feature covariance contains domain-specific style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(e.g., texture, color)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and domain-invariant content.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(e.g., scene structure)</a:t>
            </a:r>
          </a:p>
          <a:p>
            <a:pPr marL="1512000" marR="0" lvl="3" indent="-57201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It proposed Selective Whitening transformation, which eliminates only style information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(e.g., illumination and colors)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맑은 고딕"/>
                <a:cs typeface="+mn-cs"/>
              </a:rPr>
              <a:t>in feature covariance, </a:t>
            </a: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generated by domain changes.</a:t>
            </a:r>
            <a:endParaRPr kumimoji="0" lang="en-US" altLang="ko-KR" sz="28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  <a:p>
            <a:pPr marL="1512000" lvl="3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lang="en-US" altLang="ko-KR" sz="2803" dirty="0">
                <a:latin typeface="+mn-lt"/>
              </a:rPr>
              <a:t>For domain changes, it used only Photometric Transformation </a:t>
            </a:r>
            <a:r>
              <a:rPr lang="en-US" altLang="ko-KR" sz="2400" dirty="0">
                <a:latin typeface="+mn-lt"/>
              </a:rPr>
              <a:t>(Color jittering, Gaussian blur)</a:t>
            </a:r>
            <a:r>
              <a:rPr lang="en-US" altLang="ko-KR" sz="2803" dirty="0">
                <a:latin typeface="+mn-lt"/>
              </a:rPr>
              <a:t> to an image. </a:t>
            </a:r>
            <a:r>
              <a:rPr lang="ko-KR" altLang="en-US" sz="2803" dirty="0">
                <a:latin typeface="+mn-lt"/>
              </a:rPr>
              <a:t>⇒ </a:t>
            </a:r>
            <a:r>
              <a:rPr lang="en-US" altLang="ko-KR" sz="2803" dirty="0">
                <a:latin typeface="+mn-lt"/>
              </a:rPr>
              <a:t>These images are </a:t>
            </a:r>
            <a:r>
              <a:rPr lang="en-US" altLang="ko-KR" sz="2803" b="1" dirty="0">
                <a:latin typeface="+mn-lt"/>
              </a:rPr>
              <a:t>paired</a:t>
            </a:r>
            <a:r>
              <a:rPr lang="en-US" altLang="ko-KR" sz="2803" dirty="0">
                <a:latin typeface="+mn-lt"/>
              </a:rPr>
              <a:t> images.</a:t>
            </a:r>
          </a:p>
          <a:p>
            <a:pPr marL="1051682" lvl="1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lang="en-US" altLang="ko-KR" sz="2800" dirty="0">
                <a:latin typeface="+mn-lt"/>
              </a:rPr>
              <a:t>But could domain adaptation can be trained continuously with </a:t>
            </a:r>
            <a:r>
              <a:rPr lang="en-US" altLang="ko-KR" sz="2800" b="1" dirty="0">
                <a:latin typeface="+mn-lt"/>
              </a:rPr>
              <a:t>unpaired</a:t>
            </a:r>
            <a:r>
              <a:rPr lang="en-US" altLang="ko-KR" sz="2800" dirty="0">
                <a:latin typeface="+mn-lt"/>
              </a:rPr>
              <a:t> image?</a:t>
            </a:r>
          </a:p>
          <a:p>
            <a:pPr marL="1512000" lvl="3" indent="-572014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Tahoma" panose="020B0604030504040204" pitchFamily="34" charset="0"/>
              <a:buChar char="→"/>
              <a:defRPr/>
            </a:pPr>
            <a:r>
              <a:rPr lang="en-US" altLang="ko-KR" sz="2800" dirty="0">
                <a:latin typeface="+mn-lt"/>
              </a:rPr>
              <a:t>Unpaired image = *Real image </a:t>
            </a:r>
            <a:r>
              <a:rPr lang="ko-KR" altLang="en-US" sz="2800" dirty="0">
                <a:latin typeface="+mn-lt"/>
              </a:rPr>
              <a:t>↔ </a:t>
            </a:r>
            <a:r>
              <a:rPr lang="en-US" altLang="ko-KR" sz="2800" dirty="0">
                <a:latin typeface="+mn-lt"/>
              </a:rPr>
              <a:t>Virtual image</a:t>
            </a:r>
          </a:p>
          <a:p>
            <a:pPr marL="939986" lvl="3" indent="0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None/>
              <a:defRPr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    (*Real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image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=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Use DiffusionCLIP to virtual image to look like real scene)</a:t>
            </a:r>
          </a:p>
          <a:p>
            <a:pPr marL="148041" indent="0" algn="just" defTabSz="4175403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⇒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Method :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</a:t>
            </a:r>
            <a:r>
              <a:rPr lang="en-US" altLang="ko-KR" sz="2800" dirty="0">
                <a:latin typeface="+mn-lt"/>
              </a:rPr>
              <a:t>Use feature covariance to define domain gap between unpaired image</a:t>
            </a:r>
          </a:p>
          <a:p>
            <a:pPr marL="409944" marR="0" lvl="0" indent="-40994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3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Arial" panose="020B0604020202020204" pitchFamily="34" charset="0"/>
            </a:endParaRPr>
          </a:p>
          <a:p>
            <a:pPr marL="409944" marR="0" lvl="0" indent="-40994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3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Arial" panose="020B0604020202020204" pitchFamily="34" charset="0"/>
              </a:rPr>
              <a:t>2) Design Loss Function</a:t>
            </a:r>
            <a:endParaRPr kumimoji="0" lang="en-US" altLang="ko-KR" sz="28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572014" marR="0" lvl="0" indent="-572014" algn="just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ko-KR" sz="28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Reducing Domain gap</a:t>
            </a:r>
          </a:p>
          <a:p>
            <a:pPr marL="955350" lvl="1" indent="-572014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Batang" panose="02030600000101010101" pitchFamily="18" charset="-127"/>
              <a:buChar char="→"/>
              <a:defRPr/>
            </a:pPr>
            <a:r>
              <a:rPr lang="en-US" altLang="ko-KR" sz="2800" dirty="0">
                <a:latin typeface="+mn-lt"/>
              </a:rPr>
              <a:t>Analysis of domain gap will enable analysis of domain distances as it will be possible to know which images have a large gap.</a:t>
            </a:r>
          </a:p>
          <a:p>
            <a:pPr marL="1512000" lvl="2" indent="-572014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Font typeface="Batang" panose="02030600000101010101" pitchFamily="18" charset="-127"/>
              <a:buChar char="→"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It can be used as a term as a clue to reduce gap.</a:t>
            </a:r>
          </a:p>
          <a:p>
            <a:pPr marL="955350" marR="0" lvl="1" indent="-572014" algn="just" defTabSz="417916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Batang" panose="02030600000101010101" pitchFamily="18" charset="-127"/>
              <a:buChar char="→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Method to measure distance between images : Ours, FID, KID</a:t>
            </a: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⇒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Using this method, we will design a method of adaptation to reduce the domain gap.</a:t>
            </a:r>
          </a:p>
          <a:p>
            <a:pPr marL="1512000" marR="0" lvl="3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갭에대한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분석이 들어가면 어떤 이미지사이에서 갭이 큰지를 알 수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있으니깐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도메인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distance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에 대한 분석이 가능할 것이다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.=?&gt;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갭을 줄이기 위한 단서로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term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으로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사용가능할것이다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.</a:t>
            </a:r>
          </a:p>
          <a:p>
            <a:pPr marL="1512000" marR="0" lvl="3" indent="-572014" algn="l" defTabSz="417540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 typeface="Tahoma" panose="020B0604030504040204" pitchFamily="34" charset="0"/>
              <a:buChar char="→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=&gt;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활용하니깐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갭을 줄이도록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adaptation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하는 기법을 설계할 것이다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https://paperswithcode.com/dataset/gta5</a:t>
            </a:r>
          </a:p>
          <a:p>
            <a:pPr marL="345" indent="0" algn="just" defTabSz="4179161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1"/>
              </a:spcAft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https://production-media.paperswithcode.com/thumbnails/task/task-0000001067-4ad337a3.jpg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7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 definition + Data analysis + Baseline review + Your base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7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9575" indent="-409575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3200" b="1" u="sng" dirty="0">
                <a:latin typeface="+mn-lt"/>
                <a:cs typeface="Arial" panose="020B0604020202020204" pitchFamily="34" charset="0"/>
              </a:rPr>
              <a:t>Motivation</a:t>
            </a:r>
            <a:endParaRPr lang="en-US" altLang="en-US" sz="3600" b="1" u="sng" dirty="0">
              <a:latin typeface="+mn-lt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b="1" dirty="0">
                <a:latin typeface="+mn-lt"/>
              </a:rPr>
              <a:t>Virtual</a:t>
            </a:r>
            <a:r>
              <a:rPr lang="en-US" altLang="ko-KR" sz="2800" dirty="0">
                <a:latin typeface="+mn-lt"/>
              </a:rPr>
              <a:t> world can simulate diverse conditions </a:t>
            </a:r>
            <a:r>
              <a:rPr lang="en-US" altLang="ko-KR" sz="2800" dirty="0"/>
              <a:t>(</a:t>
            </a:r>
            <a:r>
              <a:rPr lang="en-US" altLang="ko-KR" sz="2800" i="1" dirty="0"/>
              <a:t>e.g.</a:t>
            </a:r>
            <a:r>
              <a:rPr lang="en-US" altLang="ko-KR" sz="2800" dirty="0"/>
              <a:t>, rainy, snowy, foggy, sunset)</a:t>
            </a:r>
            <a:r>
              <a:rPr lang="en-US" altLang="ko-KR" sz="2800" dirty="0">
                <a:latin typeface="+mn-lt"/>
              </a:rPr>
              <a:t>, while </a:t>
            </a:r>
            <a:r>
              <a:rPr lang="en-US" altLang="ko-KR" sz="2800" b="1" dirty="0">
                <a:latin typeface="+mn-lt"/>
              </a:rPr>
              <a:t>real</a:t>
            </a:r>
            <a:r>
              <a:rPr lang="en-US" altLang="ko-KR" sz="2800" dirty="0">
                <a:latin typeface="+mn-lt"/>
              </a:rPr>
              <a:t> world cannot.</a:t>
            </a: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dirty="0">
                <a:latin typeface="+mn-lt"/>
              </a:rPr>
              <a:t>Measuring </a:t>
            </a:r>
            <a:r>
              <a:rPr lang="en-US" altLang="ko-KR" sz="2800" b="1" dirty="0">
                <a:latin typeface="+mn-lt"/>
              </a:rPr>
              <a:t>domain gap</a:t>
            </a:r>
            <a:r>
              <a:rPr lang="en-US" altLang="ko-KR" sz="2800" dirty="0">
                <a:latin typeface="+mn-lt"/>
              </a:rPr>
              <a:t> for </a:t>
            </a:r>
            <a:r>
              <a:rPr lang="en-US" altLang="ko-KR" sz="2800" b="1" dirty="0">
                <a:latin typeface="+mn-lt"/>
              </a:rPr>
              <a:t>unpaired</a:t>
            </a:r>
            <a:r>
              <a:rPr lang="en-US" altLang="ko-KR" sz="2800" dirty="0">
                <a:latin typeface="+mn-lt"/>
              </a:rPr>
              <a:t> scenarios</a:t>
            </a:r>
          </a:p>
          <a:p>
            <a:pPr marL="954491" lvl="1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latin typeface="+mn-lt"/>
              </a:rPr>
              <a:t>Limitation: Previous methods are difficult to measure domain distance between few-shot samples and a target domain.</a:t>
            </a:r>
            <a:endParaRPr lang="en-US" altLang="ko-KR" sz="2800" dirty="0">
              <a:solidFill>
                <a:prstClr val="black"/>
              </a:solidFill>
              <a:latin typeface="Tahoma"/>
              <a:ea typeface="맑은 고딕"/>
              <a:cs typeface="+mn-cs"/>
            </a:endParaRPr>
          </a:p>
          <a:p>
            <a:pPr marL="954491" lvl="1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solidFill>
                  <a:prstClr val="black"/>
                </a:solidFill>
                <a:latin typeface="Tahoma"/>
                <a:ea typeface="맑은 고딕"/>
                <a:cs typeface="+mn-cs"/>
              </a:rPr>
              <a:t>Necessity of a method to measure generalized domain gap in unpaired scenarios.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409575" indent="-409575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3200" b="1" u="sng" dirty="0">
                <a:latin typeface="+mn-lt"/>
                <a:cs typeface="Arial" panose="020B0604020202020204" pitchFamily="34" charset="0"/>
              </a:rPr>
              <a:t>Contributions of Proposed Methods</a:t>
            </a: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dirty="0">
                <a:latin typeface="+mn-lt"/>
              </a:rPr>
              <a:t>Method to measure generalized domain gap between unpaired image.</a:t>
            </a:r>
          </a:p>
          <a:p>
            <a:pPr marL="571500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2800" dirty="0">
                <a:latin typeface="+mn-lt"/>
              </a:rPr>
              <a:t>Through our method, we alleviate performance reduction on target domain for different tasks (e.g., semantic segmentation, classification, object detection).</a:t>
            </a:r>
          </a:p>
          <a:p>
            <a:pPr marL="954491" lvl="1" indent="-5715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Tahoma" panose="020B0604030504040204" pitchFamily="34" charset="0"/>
              <a:buChar char="→"/>
            </a:pPr>
            <a:r>
              <a:rPr lang="en-US" altLang="ko-KR" sz="2800" dirty="0">
                <a:solidFill>
                  <a:prstClr val="black"/>
                </a:solidFill>
                <a:latin typeface="Tahoma"/>
                <a:ea typeface="맑은 고딕"/>
                <a:cs typeface="+mn-cs"/>
              </a:rPr>
              <a:t>It can be used to learn with small amounts of data in the target domain.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https://lhw0772.medium.com/study-da-domain-adaptation-%EC%95%8C%EC%95%84%EB%B3%B4%EA%B8%B0-%EA%B8%B0%EB%B3%B8%ED%8E%B8-4af4ab63f871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0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https://hyoseok-personality.tistory.com/entry/Paper-Review-Style-Transformer-Style-Transformer-for-Image-Inversion-and-Editing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https://blog.promedius.ai/stylegan_1/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4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Domain Adaptation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이란 서로 다른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distribution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을 가진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Noto Sans DemiLight"/>
              </a:rPr>
              <a:t>두 도메인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robust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한 모델을 만드는 것을 목적으로 하는 분야이다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여기서 주로 두 두메인은 </a:t>
            </a:r>
            <a:r>
              <a:rPr lang="en-US" altLang="ko-KR" b="0" i="1" u="sng" dirty="0">
                <a:solidFill>
                  <a:srgbClr val="222222"/>
                </a:solidFill>
                <a:effectLst/>
                <a:latin typeface="Noto Sans DemiLight"/>
              </a:rPr>
              <a:t>source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과 </a:t>
            </a:r>
            <a:r>
              <a:rPr lang="en-US" altLang="ko-KR" b="0" i="1" u="sng" dirty="0">
                <a:solidFill>
                  <a:srgbClr val="222222"/>
                </a:solidFill>
                <a:effectLst/>
                <a:latin typeface="Noto Sans DemiLight"/>
              </a:rPr>
              <a:t>target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으로 나뉘며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서로 다른 데이터셋 분포를 가진다고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만약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source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에서 학습된 모델을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target 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 적용하려면 두 도메인은 분포가 다르기 때문에 당연히 문제가 발생할 것인데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이러한 문제를 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Noto Sans DemiLight"/>
              </a:rPr>
              <a:t>domain shift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"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라고 칭한다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아래 그림처럼 말이다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 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따라서 이러한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domain shift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를 예방할 수 있는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조금 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domain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robust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한 모델을 만드는 것이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Domain Adaptation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ans DemiLight"/>
              </a:rPr>
              <a:t>의 목표라고 할 수 있겠다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ans DemiLight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38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raw text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와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pair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로 학습시키는 방법</a:t>
            </a:r>
            <a:endParaRPr lang="en-US" altLang="ko-KR" b="1" i="0" dirty="0">
              <a:solidFill>
                <a:srgbClr val="006DD7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웹상에서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image-text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쌍으로 가져오기 때문에 고정된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label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아니고 심지어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text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문장의 형태를 포함 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CLIP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에서는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WIT(</a:t>
            </a:r>
            <a:r>
              <a:rPr lang="en-US" altLang="ko-KR" b="0" i="0" dirty="0" err="1">
                <a:solidFill>
                  <a:srgbClr val="515151"/>
                </a:solidFill>
                <a:effectLst/>
                <a:latin typeface="Gill Sans"/>
              </a:rPr>
              <a:t>WebImageText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)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라고 명명하는 새로운 데이터셋을 만들었다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이는 인터넷의 다양한 사이트에서 가져온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4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억 개의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(image, text)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쌍으로 구성되어 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.)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때문에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 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와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모두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feature space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로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embedding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하고 이들의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similarity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계산하여 학습하는 방법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인터넷에서 크롤링한 </a:t>
            </a:r>
            <a:r>
              <a:rPr lang="en-US" altLang="ko-KR" b="0" i="1" dirty="0">
                <a:solidFill>
                  <a:srgbClr val="3D4144"/>
                </a:solidFill>
                <a:effectLst/>
                <a:latin typeface="-apple-system"/>
              </a:rPr>
              <a:t>400M(4</a:t>
            </a:r>
            <a:r>
              <a:rPr lang="ko-KR" altLang="en-US" b="0" i="1" dirty="0" err="1">
                <a:solidFill>
                  <a:srgbClr val="3D4144"/>
                </a:solidFill>
                <a:effectLst/>
                <a:latin typeface="-apple-system"/>
              </a:rPr>
              <a:t>억개</a:t>
            </a:r>
            <a:r>
              <a:rPr lang="en-US" altLang="ko-KR" b="0" i="1" dirty="0">
                <a:solidFill>
                  <a:srgbClr val="3D4144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text-image pair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downstream task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zero-shot transfer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가능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 / 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Gill Sans"/>
              </a:rPr>
              <a:t>다른 종류의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Gill Sans"/>
              </a:rPr>
              <a:t>task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Gill Sans"/>
              </a:rPr>
              <a:t>로도 유연하게 </a:t>
            </a:r>
            <a:r>
              <a:rPr lang="en-US" altLang="ko-KR" sz="1200" b="0" i="0" dirty="0">
                <a:solidFill>
                  <a:srgbClr val="515151"/>
                </a:solidFill>
                <a:effectLst/>
                <a:latin typeface="Gill Sans"/>
              </a:rPr>
              <a:t>zero-shot transfer </a:t>
            </a:r>
            <a:r>
              <a:rPr lang="ko-KR" altLang="en-US" sz="1200" b="0" i="0" dirty="0">
                <a:solidFill>
                  <a:srgbClr val="515151"/>
                </a:solidFill>
                <a:effectLst/>
                <a:latin typeface="Gill Sans"/>
              </a:rPr>
              <a:t>가능 </a:t>
            </a:r>
            <a:endParaRPr lang="en-US" altLang="ko-KR" sz="1200" b="0" i="0" dirty="0">
              <a:solidFill>
                <a:srgbClr val="515151"/>
              </a:solidFill>
              <a:effectLst/>
              <a:latin typeface="Gill Sans"/>
            </a:endParaRPr>
          </a:p>
          <a:p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Image Encoder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로는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Vision Transformer(ViT)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 Text Encoder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로는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Transformer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 사용하였으며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이를 통해 이미지와 텍스트 사이의 관계를 학습할 수 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1. Contrastive pre-training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또한 제안하는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method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에서는 정확한 단어가 아닌 텍스트 전체로 짝지어져 학습을 시켰습니다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Image 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ResNet50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Vision Transformer(ViT)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사용하고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Text 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Transformer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사용했습니다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effectLst/>
                <a:latin typeface="Noto Sans KR"/>
              </a:rPr>
              <a:t>2. Create dataset classifier from label text / Use for zero-shot prediction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CLIP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zero-shot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으로 이미지 분류를 시킬 때 하나의 문제는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class name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은 대부분 한 단어 정도인 데 비해 사전학습한 데이터는 그렇지 않다는 점이다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그래서 위에서 설명한 것처럼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class name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그대로 집어넣어 유사도를 측정하는 대신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"A photo of a {class}." 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형식의 문장을 만들어서 유사도를 측정한다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  <a:endParaRPr lang="en-US" altLang="ko-KR" b="0" i="0" dirty="0"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CLIP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이미지의 정확한 단어를 예측하도록 학습하지 않고 텍스트 전체로 짝을 지어 학습시킵니다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때문에 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테스트 시에도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A photo of {object}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또는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A photo of {object}, a type of food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등의 텍스트에 모든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class label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을 넣고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 encoder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에 넣어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 imbedding feature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만들고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, </a:t>
            </a:r>
          </a:p>
          <a:p>
            <a:pPr algn="l"/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는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 encoder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통과시켜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 imbedding feature 1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개를 만듭니다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.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이 때 모든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text feature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들과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1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개의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image feature 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간의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similarity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보고 가장 높은 </a:t>
            </a:r>
            <a:r>
              <a:rPr lang="en-US" altLang="ko-KR" b="1" i="0" dirty="0">
                <a:solidFill>
                  <a:srgbClr val="006DD7"/>
                </a:solidFill>
                <a:effectLst/>
                <a:latin typeface="Noto Sans KR"/>
              </a:rPr>
              <a:t>similarity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를 가지는 텍스트를 선택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아래와 같은 문장형식으로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prediction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하는 이유는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애완 동물의 종류 중 하나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음식 중 하나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등등의 추가 정보를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text encoding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 반영할 수 있기 때문에 분류 성능이 향상되기 때문입니다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photo of a {label}, a type of pet."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satellite photo of a {label}."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photo of big {label}"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"A photo of small {label}“</a:t>
            </a:r>
          </a:p>
          <a:p>
            <a:pPr algn="l" latinLnBrk="1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# zero-shot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한번도 보지 못한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datasets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대해 분류를 하는 작업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171450" indent="-171450" algn="l" latinLnBrk="1">
              <a:buFontTx/>
              <a:buChar char="-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Representation learning</a:t>
            </a:r>
          </a:p>
          <a:p>
            <a:pPr algn="l"/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Image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의 특성을 최대한 잘 설명하는 어떤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feature(representation)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잘 뽑아 이를 다른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downstream task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에 활용하겠다는 것인데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, CLIP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은 이런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image representation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상당히 잘 뽑는 것 같다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모델의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representation learning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성능은 뽑아진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representation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선형모델에 넣은 성능으로 평가하며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, CLIP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논문에서도 이와 같은 방법을 사용하였다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https://greeksharifa.github.io/computer%20vision/2021/12/19/CLIP/</a:t>
            </a: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/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18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u="sng" dirty="0">
                <a:solidFill>
                  <a:srgbClr val="666666"/>
                </a:solidFill>
                <a:effectLst/>
                <a:latin typeface="Noto Sans KR"/>
              </a:rPr>
              <a:t>GAN Inversion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Noto Sans KR"/>
              </a:rPr>
              <a:t>이란 입력 이미지와 유사한 결과 이미지를 얻을 수 있도록 하는 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Noto Sans KR"/>
              </a:rPr>
              <a:t>latent vector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Noto Sans KR"/>
              </a:rPr>
              <a:t>를 찾는 과정입니다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일반적으로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학습되면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random latent vector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로부터 이미지를 생성해낼 수 있게 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GAN Inversion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은 이의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역과정입니다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우리가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알기 원하는 이미지를 넣었을 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input image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inverting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시키는 것입니다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이러한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GAN Inversion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StyleGAN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등장하면서 학습된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StyleGAN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downstream 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들을 위해서 사용하는 것이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핫한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연구 주제가 되며 부각되었습니다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특히 그 중 하나인 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Image Manipulation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 크게 주목받았습니다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StyleGAN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핵심 아이디어인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disentanglement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에서 특정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attribute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direction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만 찾는다면 사용자가 원하는 대로 이미지를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editing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할 수 있다고 생각했기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(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사용자가 원하는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semantic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정보를 원하는 방향으로 바꿀 수 있다는 것입니다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)</a:t>
            </a: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일반적으로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StyleGAN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이용하는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image manipulation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방식은 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input image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를 먼저 원하는 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latent space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상의 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latent vector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로 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invert</a:t>
            </a:r>
            <a:r>
              <a:rPr lang="ko-KR" altLang="en-US" b="0" i="0" u="sng" dirty="0">
                <a:solidFill>
                  <a:srgbClr val="333333"/>
                </a:solidFill>
                <a:effectLst/>
                <a:latin typeface="Noto Sans KR"/>
              </a:rPr>
              <a:t>해준 뒤에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R" b="1" i="0" u="sng" dirty="0">
                <a:solidFill>
                  <a:srgbClr val="333333"/>
                </a:solidFill>
                <a:effectLst/>
                <a:latin typeface="Noto Sans KR"/>
              </a:rPr>
              <a:t>inverting</a:t>
            </a:r>
            <a:r>
              <a:rPr lang="en-US" altLang="ko-KR" b="0" i="0" u="sng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해당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원하는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semantic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변형 방향의 특정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더해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operation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만들어내고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editing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다시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generator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태워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된 이미지를 얻는 방식입니다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latent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변경함으로써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semantic manipulation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하는 것으로 특정 이미지를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하고자 한다면 해당 이미지를 먼저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space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projection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시켜야하고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그 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target attribute direction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modify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시켜줘야 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정리하자면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real-world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이미지가 주어진다면 먼저 해당 이미지의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찾는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inverting step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과 이렇게 찾은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latent 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우리가 원하는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target attribute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맞게 이동함으로써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edited image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만들어내는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editing step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존재하는 것입니다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https://hyoseok-personality.tistory.com/entry/Paper-Review-Style-Transformer-Style-Transformer-for-Image-Inversion-and-Editing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8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- Style CLIP 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cs typeface="Tahoma" panose="020B0604030504040204" pitchFamily="34" charset="0"/>
              </a:rPr>
              <a:t>먼저 </a:t>
            </a:r>
            <a:r>
              <a:rPr lang="en-US" altLang="ko-KR" sz="1200" dirty="0">
                <a:cs typeface="Tahoma" panose="020B0604030504040204" pitchFamily="34" charset="0"/>
              </a:rPr>
              <a:t>latent vector w 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>
                <a:cs typeface="Tahoma" panose="020B0604030504040204" pitchFamily="34" charset="0"/>
              </a:rPr>
              <a:t>style GAN</a:t>
            </a:r>
            <a:r>
              <a:rPr lang="ko-KR" altLang="en-US" sz="1200" dirty="0">
                <a:cs typeface="Tahoma" panose="020B0604030504040204" pitchFamily="34" charset="0"/>
              </a:rPr>
              <a:t>에 입력하여 생성된 이미지를 </a:t>
            </a:r>
            <a:r>
              <a:rPr lang="en-US" altLang="ko-KR" sz="1200" dirty="0">
                <a:cs typeface="Tahoma" panose="020B0604030504040204" pitchFamily="34" charset="0"/>
              </a:rPr>
              <a:t>CLIP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image encoder</a:t>
            </a:r>
            <a:r>
              <a:rPr lang="ko-KR" altLang="en-US" sz="1200" dirty="0">
                <a:cs typeface="Tahoma" panose="020B0604030504040204" pitchFamily="34" charset="0"/>
              </a:rPr>
              <a:t>에 넣어줍니다</a:t>
            </a:r>
            <a:r>
              <a:rPr lang="en-US" altLang="ko-KR" sz="1200" dirty="0">
                <a:cs typeface="Tahoma" panose="020B0604030504040204" pitchFamily="34" charset="0"/>
              </a:rPr>
              <a:t>. </a:t>
            </a:r>
            <a:r>
              <a:rPr lang="ko-KR" altLang="en-US" sz="1200" dirty="0">
                <a:cs typeface="Tahoma" panose="020B0604030504040204" pitchFamily="34" charset="0"/>
              </a:rPr>
              <a:t>이때 </a:t>
            </a:r>
            <a:r>
              <a:rPr lang="en-US" altLang="ko-KR" sz="1200" dirty="0">
                <a:cs typeface="Tahoma" panose="020B0604030504040204" pitchFamily="34" charset="0"/>
              </a:rPr>
              <a:t>target text</a:t>
            </a:r>
            <a:r>
              <a:rPr lang="ko-KR" altLang="en-US" sz="1200" dirty="0">
                <a:cs typeface="Tahoma" panose="020B0604030504040204" pitchFamily="34" charset="0"/>
              </a:rPr>
              <a:t>도 </a:t>
            </a:r>
            <a:r>
              <a:rPr lang="en-US" altLang="ko-KR" sz="1200" dirty="0">
                <a:cs typeface="Tahoma" panose="020B0604030504040204" pitchFamily="34" charset="0"/>
              </a:rPr>
              <a:t>text encoder</a:t>
            </a:r>
            <a:r>
              <a:rPr lang="ko-KR" altLang="en-US" sz="1200" dirty="0">
                <a:cs typeface="Tahoma" panose="020B0604030504040204" pitchFamily="34" charset="0"/>
              </a:rPr>
              <a:t>에 넣어줍니다</a:t>
            </a:r>
            <a:r>
              <a:rPr lang="en-US" altLang="ko-KR" sz="1200" dirty="0">
                <a:cs typeface="Tahoma" panose="020B0604030504040204" pitchFamily="34" charset="0"/>
              </a:rPr>
              <a:t>. Text</a:t>
            </a:r>
            <a:r>
              <a:rPr lang="ko-KR" altLang="en-US" sz="1200" dirty="0">
                <a:cs typeface="Tahoma" panose="020B0604030504040204" pitchFamily="34" charset="0"/>
              </a:rPr>
              <a:t>와 </a:t>
            </a:r>
            <a:r>
              <a:rPr lang="en-US" altLang="ko-KR" sz="1200" dirty="0">
                <a:cs typeface="Tahoma" panose="020B0604030504040204" pitchFamily="34" charset="0"/>
              </a:rPr>
              <a:t>image</a:t>
            </a:r>
            <a:r>
              <a:rPr lang="ko-KR" altLang="en-US" sz="1200" dirty="0">
                <a:cs typeface="Tahoma" panose="020B0604030504040204" pitchFamily="34" charset="0"/>
              </a:rPr>
              <a:t>간의 </a:t>
            </a:r>
            <a:r>
              <a:rPr lang="en-US" altLang="ko-KR" sz="1200" dirty="0">
                <a:cs typeface="Tahoma" panose="020B0604030504040204" pitchFamily="34" charset="0"/>
              </a:rPr>
              <a:t>similarity</a:t>
            </a:r>
            <a:r>
              <a:rPr lang="ko-KR" altLang="en-US" sz="1200" dirty="0">
                <a:cs typeface="Tahoma" panose="020B0604030504040204" pitchFamily="34" charset="0"/>
              </a:rPr>
              <a:t>를 계산하여 </a:t>
            </a:r>
            <a:r>
              <a:rPr lang="en-US" altLang="ko-KR" sz="1200" dirty="0">
                <a:cs typeface="Tahoma" panose="020B0604030504040204" pitchFamily="34" charset="0"/>
              </a:rPr>
              <a:t>latent vector w</a:t>
            </a:r>
            <a:r>
              <a:rPr lang="ko-KR" altLang="en-US" sz="1200" dirty="0">
                <a:cs typeface="Tahoma" panose="020B0604030504040204" pitchFamily="34" charset="0"/>
              </a:rPr>
              <a:t>를 업데이트 하는 방식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cs typeface="Tahoma" panose="020B0604030504040204" pitchFamily="34" charset="0"/>
              </a:rPr>
              <a:t>시간이 </a:t>
            </a:r>
            <a:r>
              <a:rPr lang="ko-KR" altLang="en-US" sz="1200" dirty="0" err="1">
                <a:cs typeface="Tahoma" panose="020B0604030504040204" pitchFamily="34" charset="0"/>
              </a:rPr>
              <a:t>오래걸리고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cs typeface="Tahoma" panose="020B0604030504040204" pitchFamily="34" charset="0"/>
              </a:rPr>
              <a:t>out-of-domain</a:t>
            </a:r>
            <a:r>
              <a:rPr lang="ko-KR" altLang="en-US" sz="1200" dirty="0">
                <a:cs typeface="Tahoma" panose="020B0604030504040204" pitchFamily="34" charset="0"/>
              </a:rPr>
              <a:t>에 대한 </a:t>
            </a:r>
            <a:r>
              <a:rPr lang="en-US" altLang="ko-KR" sz="1200" dirty="0">
                <a:cs typeface="Tahoma" panose="020B0604030504040204" pitchFamily="34" charset="0"/>
              </a:rPr>
              <a:t>manipulation</a:t>
            </a:r>
            <a:r>
              <a:rPr lang="ko-KR" altLang="en-US" sz="1200" dirty="0">
                <a:cs typeface="Tahoma" panose="020B0604030504040204" pitchFamily="34" charset="0"/>
              </a:rPr>
              <a:t>이 불가능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Text-guided latent optimization :  CLIP model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loss network</a:t>
            </a:r>
            <a:r>
              <a:rPr lang="ko-KR" altLang="en-US" sz="1200" dirty="0">
                <a:cs typeface="Tahoma" panose="020B0604030504040204" pitchFamily="34" charset="0"/>
              </a:rPr>
              <a:t>를 도입하여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를 바탕으로 </a:t>
            </a:r>
            <a:r>
              <a:rPr lang="en-US" altLang="ko-KR" sz="1200" dirty="0">
                <a:cs typeface="Tahoma" panose="020B0604030504040204" pitchFamily="34" charset="0"/>
              </a:rPr>
              <a:t>input latent vector</a:t>
            </a:r>
            <a:r>
              <a:rPr lang="ko-KR" altLang="en-US" sz="1200" dirty="0">
                <a:cs typeface="Tahoma" panose="020B0604030504040204" pitchFamily="34" charset="0"/>
              </a:rPr>
              <a:t>를 수정할 수 있도록 함 </a:t>
            </a:r>
            <a:r>
              <a:rPr lang="en-US" altLang="ko-KR" sz="1050" dirty="0">
                <a:cs typeface="Tahoma" panose="020B0604030504040204" pitchFamily="34" charset="0"/>
              </a:rPr>
              <a:t>(StyleGAN</a:t>
            </a:r>
            <a:r>
              <a:rPr lang="ko-KR" altLang="en-US" sz="1050" dirty="0">
                <a:cs typeface="Tahoma" panose="020B0604030504040204" pitchFamily="34" charset="0"/>
              </a:rPr>
              <a:t>의 </a:t>
            </a:r>
            <a:r>
              <a:rPr lang="en-US" altLang="ko-KR" sz="1050" dirty="0">
                <a:cs typeface="Tahoma" panose="020B0604030504040204" pitchFamily="34" charset="0"/>
              </a:rPr>
              <a:t>Image latent vector</a:t>
            </a:r>
            <a:r>
              <a:rPr lang="ko-KR" altLang="en-US" sz="1050" dirty="0">
                <a:cs typeface="Tahoma" panose="020B0604030504040204" pitchFamily="34" charset="0"/>
              </a:rPr>
              <a:t>와 </a:t>
            </a:r>
            <a:r>
              <a:rPr lang="en-US" altLang="ko-KR" sz="1050" dirty="0">
                <a:cs typeface="Tahoma" panose="020B0604030504040204" pitchFamily="34" charset="0"/>
              </a:rPr>
              <a:t>CLIP space</a:t>
            </a:r>
            <a:r>
              <a:rPr lang="ko-KR" altLang="en-US" sz="1050" dirty="0">
                <a:cs typeface="Tahoma" panose="020B0604030504040204" pitchFamily="34" charset="0"/>
              </a:rPr>
              <a:t>의 </a:t>
            </a:r>
            <a:r>
              <a:rPr lang="en-US" altLang="ko-KR" sz="1050" dirty="0">
                <a:cs typeface="Tahoma" panose="020B0604030504040204" pitchFamily="34" charset="0"/>
              </a:rPr>
              <a:t>Text latent vector</a:t>
            </a:r>
            <a:r>
              <a:rPr lang="ko-KR" altLang="en-US" sz="1050" dirty="0">
                <a:cs typeface="Tahoma" panose="020B0604030504040204" pitchFamily="34" charset="0"/>
              </a:rPr>
              <a:t>의 </a:t>
            </a:r>
            <a:r>
              <a:rPr lang="en-US" altLang="ko-KR" sz="1050" dirty="0">
                <a:cs typeface="Tahoma" panose="020B0604030504040204" pitchFamily="34" charset="0"/>
              </a:rPr>
              <a:t>loss</a:t>
            </a:r>
            <a:r>
              <a:rPr lang="ko-KR" altLang="en-US" sz="1050" dirty="0">
                <a:cs typeface="Tahoma" panose="020B0604030504040204" pitchFamily="34" charset="0"/>
              </a:rPr>
              <a:t>를 최소화하도록 </a:t>
            </a:r>
            <a:r>
              <a:rPr lang="en-US" altLang="ko-KR" sz="1050" dirty="0">
                <a:cs typeface="Tahoma" panose="020B0604030504040204" pitchFamily="34" charset="0"/>
              </a:rPr>
              <a:t>optimize</a:t>
            </a:r>
            <a:r>
              <a:rPr lang="ko-KR" altLang="en-US" sz="1050" dirty="0">
                <a:cs typeface="Tahoma" panose="020B0604030504040204" pitchFamily="34" charset="0"/>
              </a:rPr>
              <a:t>를 함</a:t>
            </a:r>
            <a:r>
              <a:rPr lang="en-US" altLang="ko-KR" sz="1050" dirty="0">
                <a:cs typeface="Tahoma" panose="020B0604030504040204" pitchFamily="34" charset="0"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https://happy-jihye.github.io/gan/gan-15/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- Style GAN 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StyleGAN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은 </a:t>
            </a:r>
            <a:r>
              <a:rPr lang="en-US" altLang="ko-KR" b="0" i="0" u="none" strike="noStrike" dirty="0">
                <a:effectLst/>
                <a:latin typeface="Noto Sans KR"/>
                <a:hlinkClick r:id="rId3"/>
              </a:rPr>
              <a:t>PGGAN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 구조에서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Style transfer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개념을 적용하여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generator architecture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를 재구성 한 논문입니다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.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그로 인하여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PGGAN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에서 불가능 했던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style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을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NotoSerifKR"/>
              </a:rPr>
              <a:t>scale-specific control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NotoSerifKR"/>
              </a:rPr>
              <a:t>이 가능하게 되었습니다</a:t>
            </a:r>
            <a:endParaRPr lang="en-US" altLang="ko-KR" b="0" i="0" dirty="0">
              <a:solidFill>
                <a:srgbClr val="15171A"/>
              </a:solidFill>
              <a:effectLst/>
              <a:latin typeface="NotoSerifKR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 Entangle -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서로 얽혀 있는 상태여서 특징 구분이 어려운 상태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즉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각 특징들이 서로 </a:t>
            </a:r>
            <a:r>
              <a:rPr lang="ko-KR" altLang="en-US" b="0" i="0" dirty="0" err="1">
                <a:solidFill>
                  <a:srgbClr val="15171A"/>
                </a:solidFill>
                <a:effectLst/>
                <a:latin typeface="inherit"/>
              </a:rPr>
              <a:t>얽혀있어서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 구분이 안됨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 Disentangle -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각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style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들이 잘 구분 되어있는 상태여서 어느 방향으로 가면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A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라는 특징이 변하고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B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라는 특징이 변하게 되어서 특징들이 잘 분리가 되어있다는 의미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선형적으로 변수를 변경했을 때 어떤 결과물의 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feature</a:t>
            </a:r>
            <a:r>
              <a:rPr lang="ko-KR" altLang="en-US" b="0" i="0" dirty="0">
                <a:solidFill>
                  <a:srgbClr val="15171A"/>
                </a:solidFill>
                <a:effectLst/>
                <a:latin typeface="inherit"/>
              </a:rPr>
              <a:t>인지 예측할 수 있는 상태</a:t>
            </a:r>
            <a:r>
              <a:rPr lang="en-US" altLang="ko-KR" b="0" i="0" dirty="0">
                <a:solidFill>
                  <a:srgbClr val="15171A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5171A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cs typeface="Tahoma" panose="020B0604030504040204" pitchFamily="34" charset="0"/>
              </a:rPr>
              <a:t>https://velog.io/@minjung-s/%EB%85%BC%EB%AC%B8%EB%A6%AC%EB%B7%B0StyleGAN-A-Style-Based-Generator-Architecture-for-Generative-Adversarial-Networks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https://happy-jihye.github.io/gan/gan-6/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이미지 생성에 있어 </a:t>
            </a:r>
            <a:r>
              <a:rPr lang="en-US" altLang="ko-KR" sz="1200" dirty="0"/>
              <a:t>latent space</a:t>
            </a:r>
            <a:r>
              <a:rPr lang="ko-KR" altLang="en-US" sz="1200" dirty="0"/>
              <a:t>의 역할이 무엇인지를 잘 설명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1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However, its real-world application on diverse types of images is still tricky due to the limited GAN inversion performance.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This is because they have rarely seen such faces with hands during the training phase.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This issue becomes even worse in the case of images from a dataset with high variance such as church images in LSUN-Church dataset.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339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ICML’15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처음으로 나옴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diffusion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원본 이미지에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gaussian 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순차적으로 추가하며 완전한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random 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만들어주는 과정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(diffusion process)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으로부터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이것의 역변환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(inverse process)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학습하고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학습된 역변환을 사용하여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random 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로부터 이미지를 생성하는 메커니즘을 따른다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장점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GAN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과는 달리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stationary training objective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사용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Model scalability(CNN architecture)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Distribution coverage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높음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다양한 이미지 생성 가능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단점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순차적인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inverse process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통해 이미지가 생성되므로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생성 속도가 비교적 느림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GAN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비해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fidelity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낮음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https://blog.si-analytics.ai/49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https://www.youtube.com/watch?v=1j0W_lu55nc ( https://www.slideshare.net/HyeongminLee3/pr409-denoising-diffusion-probabilistic-models )</a:t>
            </a: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https://velog.io/@dongdori/Denoising-Diffusion-Probabilistic-Model2020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2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69AB-1973-B8C8-D418-7660F5650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055330-9D79-17C3-F366-91D42DA41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9DA9-F30C-E9D7-3366-857884AB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4342B-881A-BDCF-E0A9-F86BD24F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947BA5-C77A-94C3-648C-8C28D9D66960}"/>
              </a:ext>
            </a:extLst>
          </p:cNvPr>
          <p:cNvSpPr/>
          <p:nvPr userDrawn="1"/>
        </p:nvSpPr>
        <p:spPr>
          <a:xfrm>
            <a:off x="0" y="0"/>
            <a:ext cx="12192000" cy="1067823"/>
          </a:xfrm>
          <a:prstGeom prst="rect">
            <a:avLst/>
          </a:prstGeom>
          <a:solidFill>
            <a:srgbClr val="67A0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44D1D2-FE64-1C7A-5685-FB07C8E0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F799B-7C0D-E1B5-DE5F-9E6BCBBC5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DFF1D-E611-B52C-FFAC-534E748E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57ECD-C844-FF1C-DF0A-12C20DB4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5384D-ECA5-527F-035D-4F18DB7E2A7F}"/>
              </a:ext>
            </a:extLst>
          </p:cNvPr>
          <p:cNvSpPr txBox="1"/>
          <p:nvPr userDrawn="1"/>
        </p:nvSpPr>
        <p:spPr>
          <a:xfrm>
            <a:off x="11191683" y="0"/>
            <a:ext cx="10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/19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2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C48E4-3FE8-48C2-8A08-07B9C211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A8DD-6443-2969-FE56-324021DF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5A82-81F6-4ABE-A3A6-D3C8978D90F6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DBAAF2-BE32-A15F-4A4C-F0D7A7A0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1F3F37-6270-BD4D-BF8D-02E3ACCD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EC7B-5570-46C4-ADCE-14169A357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E56431-F381-C320-3EA8-85E4D7049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5A82-81F6-4ABE-A3A6-D3C8978D90F6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845DD-D7DD-0319-4636-4102ED0D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1A584-5C82-1540-7BAD-6944F6AC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EC7B-5570-46C4-ADCE-14169A357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32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B89B0-1AF1-C9E6-113C-9AD47348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B8DB4-A12F-CBEA-84B7-2C95F4BA4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B23C-BA50-BC92-F39A-65C0133A7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814C-6E53-4AF6-982F-4D0EFBD81B05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B9406-E49F-FACD-3EE5-602B14CA9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6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https://arxiv.org/pdf/2006.11239.pdf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ccess.thecvf.com/content/CVPR2022/papers/Kim_DiffusionCLIP_Text-Guided_Diffusion_Models_for_Robust_Image_Manipulation_CVPR_2022_paper.pdf" TargetMode="External"/><Relationship Id="rId5" Type="http://schemas.openxmlformats.org/officeDocument/2006/relationships/hyperlink" Target="https://arxiv.org/pdf/2010.02502.pdf" TargetMode="Externa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Choi,%20Sungha,%20et%20al.%20%22Robustnet:%20Improving%20domain%20generalization%20in%20urban-scene%20segmentation%20via%20instance%20selective%20whitening.%22%20Proceedings%20of%20the%20IEEE/CVF%20Conference%20on%20Computer%20Vision%20and%20Pattern%20Recognition.%202021.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proceedings.neurips.cc/paper/2015/file/a5e00132373a7031000fd987a3c9f87b-Paper.pd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jpe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3.jpe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jpe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Relationship Id="rId1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ceedings.mlr.press/v139/radford21a/radford21a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1.05278.pdf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arxiv.org/pdf/2103.17249.pdf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openaccess.thecvf.com/content_CVPR_2019/papers/Karras_A_Style-Based_Generator_Architecture_for_Generative_Adversarial_Networks_CVPR_2019_paper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528223.353016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A0F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238032"/>
            <a:ext cx="10825060" cy="2558305"/>
          </a:xfrm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4000" b="1" dirty="0">
                <a:solidFill>
                  <a:srgbClr val="44546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r>
              <a:rPr lang="ko-KR" altLang="en-US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Proposal</a:t>
            </a:r>
            <a:br>
              <a:rPr lang="en-US" altLang="ko-KR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2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Learning to Measure Generalized Domain Gap in the Wild</a:t>
            </a:r>
            <a:endParaRPr lang="ko-KR" altLang="en-US" sz="4000" b="1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F0E0A-8459-60AB-4DBF-FC43E916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8" y="4923106"/>
            <a:ext cx="7710393" cy="159778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2022.12.13. </a:t>
            </a:r>
          </a:p>
          <a:p>
            <a:pPr algn="l"/>
            <a:r>
              <a:rPr lang="en-US" altLang="ko-KR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Computer Vision</a:t>
            </a:r>
          </a:p>
          <a:p>
            <a:pPr algn="l"/>
            <a:r>
              <a:rPr lang="en-US" altLang="ko-KR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Sohee Kim</a:t>
            </a:r>
          </a:p>
          <a:p>
            <a:pPr algn="l"/>
            <a:r>
              <a:rPr lang="en-US" altLang="ko-KR" sz="18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KENTECH / Department of Energy Engineering / Institute for Energy AI</a:t>
            </a:r>
            <a:endParaRPr lang="ko-KR" altLang="en-US" sz="18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008EFA3-9E06-827F-72B0-6D202678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316" y="6040981"/>
            <a:ext cx="1949312" cy="47990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F039F2-79B4-0AEE-204C-6448841AEA0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28488" y="6520888"/>
            <a:ext cx="10935025" cy="0"/>
          </a:xfrm>
          <a:prstGeom prst="line">
            <a:avLst/>
          </a:prstGeom>
          <a:ln w="1905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BD2ED-8BBB-974A-55B1-F674E4CF033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32568" y="244161"/>
            <a:ext cx="255495" cy="548426"/>
          </a:xfrm>
          <a:prstGeom prst="line">
            <a:avLst/>
          </a:prstGeom>
          <a:ln w="1905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1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430631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Transfer – Diffusion model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8663D8A-32D3-1AED-3EF2-152FE84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09" y="1149638"/>
            <a:ext cx="4094674" cy="17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993F5A0-23A1-FC6C-C275-B9D7824750C0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B406C3-72E7-5D79-6D8B-C4A1E5ADDAD3}"/>
              </a:ext>
            </a:extLst>
          </p:cNvPr>
          <p:cNvSpPr txBox="1"/>
          <p:nvPr/>
        </p:nvSpPr>
        <p:spPr>
          <a:xfrm>
            <a:off x="6609051" y="2991132"/>
            <a:ext cx="5148208" cy="1716688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/>
              <a:t>Forward process </a:t>
            </a:r>
            <a:r>
              <a:rPr lang="en-US" altLang="ko-KR" sz="1200" dirty="0"/>
              <a:t>(diffusion process)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원본 이미지에 </a:t>
            </a:r>
            <a:r>
              <a:rPr lang="en-US" altLang="ko-KR" sz="1200" dirty="0"/>
              <a:t>gaussian noise</a:t>
            </a:r>
            <a:r>
              <a:rPr lang="ko-KR" altLang="en-US" sz="1200" dirty="0"/>
              <a:t>를 순차적으로 추가하며 완전한 </a:t>
            </a:r>
            <a:r>
              <a:rPr lang="en-US" altLang="ko-KR" sz="1200" dirty="0"/>
              <a:t>random noise</a:t>
            </a:r>
            <a:r>
              <a:rPr lang="ko-KR" altLang="en-US" sz="1200" dirty="0"/>
              <a:t>로 만들어주는 과정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/>
              <a:t>Reverse process</a:t>
            </a:r>
            <a:r>
              <a:rPr lang="en-US" altLang="ko-KR" sz="1200" dirty="0"/>
              <a:t> (inverse</a:t>
            </a:r>
            <a:r>
              <a:rPr lang="ko-KR" altLang="en-US" sz="1200" dirty="0"/>
              <a:t> </a:t>
            </a:r>
            <a:r>
              <a:rPr lang="en-US" altLang="ko-KR" sz="1200" dirty="0"/>
              <a:t>process)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역변환을 학습하고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 학습된 역변환을 사용하여 </a:t>
            </a:r>
            <a:r>
              <a:rPr lang="en-US" altLang="ko-KR" sz="1200" dirty="0"/>
              <a:t>random noise</a:t>
            </a:r>
            <a:r>
              <a:rPr lang="ko-KR" altLang="en-US" sz="1200" dirty="0"/>
              <a:t>로부터 이미지를 생성 </a:t>
            </a:r>
            <a:r>
              <a:rPr lang="en-US" altLang="ko-KR" sz="1200" dirty="0"/>
              <a:t>(noise</a:t>
            </a:r>
            <a:r>
              <a:rPr lang="ko-KR" altLang="en-US" sz="1200" dirty="0"/>
              <a:t>를 제거하는 과정을 배움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0302A-C41D-2C4D-FEFD-B264A3E8A730}"/>
              </a:ext>
            </a:extLst>
          </p:cNvPr>
          <p:cNvSpPr txBox="1"/>
          <p:nvPr/>
        </p:nvSpPr>
        <p:spPr>
          <a:xfrm>
            <a:off x="7051094" y="4835366"/>
            <a:ext cx="4706163" cy="174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장점</a:t>
            </a:r>
            <a:endParaRPr lang="en-US" altLang="ko-KR" sz="1200" dirty="0"/>
          </a:p>
          <a:p>
            <a:pPr marL="628650" lvl="1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GAN</a:t>
            </a:r>
            <a:r>
              <a:rPr lang="ko-KR" altLang="en-US" sz="1200" dirty="0"/>
              <a:t>과는 달리 </a:t>
            </a:r>
            <a:r>
              <a:rPr lang="en-US" altLang="ko-KR" sz="1200" dirty="0"/>
              <a:t>stationary training objective</a:t>
            </a:r>
            <a:r>
              <a:rPr lang="ko-KR" altLang="en-US" sz="1200" dirty="0"/>
              <a:t>를 사용</a:t>
            </a:r>
            <a:endParaRPr lang="en-US" altLang="ko-KR" sz="1200" dirty="0"/>
          </a:p>
          <a:p>
            <a:pPr marL="628650" lvl="1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Model scalability(CNN architecture)</a:t>
            </a:r>
          </a:p>
          <a:p>
            <a:pPr marL="628650" lvl="1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Distribution coverage</a:t>
            </a:r>
            <a:r>
              <a:rPr lang="ko-KR" altLang="en-US" sz="1200" dirty="0"/>
              <a:t>가 높음 →</a:t>
            </a:r>
            <a:r>
              <a:rPr lang="en-US" altLang="ko-KR" sz="1200" dirty="0"/>
              <a:t> </a:t>
            </a:r>
            <a:r>
              <a:rPr lang="ko-KR" altLang="en-US" sz="1200" dirty="0"/>
              <a:t>다양한 이미지 생성 가능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단점</a:t>
            </a:r>
            <a:endParaRPr lang="en-US" altLang="ko-KR" sz="1200" dirty="0"/>
          </a:p>
          <a:p>
            <a:pPr marL="628650" lvl="1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순차적인 </a:t>
            </a:r>
            <a:r>
              <a:rPr lang="en-US" altLang="ko-KR" sz="1200" dirty="0"/>
              <a:t>inverse process</a:t>
            </a:r>
            <a:r>
              <a:rPr lang="ko-KR" altLang="en-US" sz="1200" dirty="0"/>
              <a:t>를 통해 이미지가 생성되므로</a:t>
            </a:r>
            <a:r>
              <a:rPr lang="en-US" altLang="ko-KR" sz="1200" dirty="0"/>
              <a:t>, </a:t>
            </a:r>
            <a:r>
              <a:rPr lang="ko-KR" altLang="en-US" sz="1200" dirty="0"/>
              <a:t>생성 속도가 비교적 느림</a:t>
            </a:r>
            <a:endParaRPr lang="en-US" altLang="ko-KR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52BFC1-7D48-CB89-8820-4226278CFCA8}"/>
              </a:ext>
            </a:extLst>
          </p:cNvPr>
          <p:cNvGrpSpPr/>
          <p:nvPr/>
        </p:nvGrpSpPr>
        <p:grpSpPr>
          <a:xfrm>
            <a:off x="533283" y="2991132"/>
            <a:ext cx="4802146" cy="3626242"/>
            <a:chOff x="472539" y="2101406"/>
            <a:chExt cx="5563779" cy="420137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9EA9FE2-5B4E-2B7C-1DFA-3CBC8755A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134" y="2363016"/>
              <a:ext cx="5429184" cy="3753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22F64D-3F34-C57E-4CD2-E754A58F1D08}"/>
                </a:ext>
              </a:extLst>
            </p:cNvPr>
            <p:cNvSpPr txBox="1"/>
            <p:nvPr/>
          </p:nvSpPr>
          <p:spPr>
            <a:xfrm>
              <a:off x="607133" y="2101406"/>
              <a:ext cx="4291648" cy="320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solidFill>
                    <a:srgbClr val="888888"/>
                  </a:solidFill>
                  <a:effectLst/>
                </a:rPr>
                <a:t>&gt; Overview of different types of generative models.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3153115-C964-F3C2-DF55-AA6B1FA30E4C}"/>
                </a:ext>
              </a:extLst>
            </p:cNvPr>
            <p:cNvSpPr/>
            <p:nvPr/>
          </p:nvSpPr>
          <p:spPr>
            <a:xfrm>
              <a:off x="515938" y="5171706"/>
              <a:ext cx="5429184" cy="881460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  <a:alpha val="7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BB898-D32E-6FFC-1557-20E3C9583F2B}"/>
                </a:ext>
              </a:extLst>
            </p:cNvPr>
            <p:cNvSpPr txBox="1"/>
            <p:nvPr/>
          </p:nvSpPr>
          <p:spPr>
            <a:xfrm>
              <a:off x="472539" y="6053166"/>
              <a:ext cx="3662339" cy="24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https://lilianweng.github.io/posts/2021-07-11-diffusion-models/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59E5B5-EC01-74CE-071A-828B993B0595}"/>
              </a:ext>
            </a:extLst>
          </p:cNvPr>
          <p:cNvSpPr txBox="1"/>
          <p:nvPr/>
        </p:nvSpPr>
        <p:spPr>
          <a:xfrm>
            <a:off x="11064062" y="1389999"/>
            <a:ext cx="693197" cy="246221"/>
          </a:xfrm>
          <a:prstGeom prst="rect">
            <a:avLst/>
          </a:prstGeom>
          <a:solidFill>
            <a:srgbClr val="FF7575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Diffusion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5A8BA-8B63-3E41-E399-57143ACA9E3D}"/>
              </a:ext>
            </a:extLst>
          </p:cNvPr>
          <p:cNvSpPr txBox="1"/>
          <p:nvPr/>
        </p:nvSpPr>
        <p:spPr>
          <a:xfrm>
            <a:off x="11064061" y="2447173"/>
            <a:ext cx="693197" cy="246221"/>
          </a:xfrm>
          <a:prstGeom prst="rect">
            <a:avLst/>
          </a:prstGeom>
          <a:solidFill>
            <a:srgbClr val="FF7575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Inverse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4D5B9C-87FC-84E4-0C13-B96AAB51FE13}"/>
              </a:ext>
            </a:extLst>
          </p:cNvPr>
          <p:cNvSpPr txBox="1"/>
          <p:nvPr/>
        </p:nvSpPr>
        <p:spPr>
          <a:xfrm>
            <a:off x="515938" y="1960121"/>
            <a:ext cx="5509560" cy="887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데이터셋의 이미지들에 작은 노이즈를 주입하는 과정들로 구성된 “</a:t>
            </a:r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프로세스”가</a:t>
            </a:r>
            <a:r>
              <a:rPr lang="ko-KR" altLang="en-US" sz="1200" dirty="0"/>
              <a:t> 있을 때</a:t>
            </a:r>
            <a:r>
              <a:rPr lang="en-US" altLang="ko-KR" sz="1200" dirty="0"/>
              <a:t>, </a:t>
            </a:r>
            <a:r>
              <a:rPr lang="ko-KR" altLang="en-US" sz="1200" dirty="0"/>
              <a:t>해당 프로세스의 반대인 “역방향 </a:t>
            </a:r>
            <a:r>
              <a:rPr lang="ko-KR" altLang="en-US" sz="1200" dirty="0" err="1"/>
              <a:t>프로세스”를</a:t>
            </a:r>
            <a:r>
              <a:rPr lang="ko-KR" altLang="en-US" sz="1200" dirty="0"/>
              <a:t> 배워</a:t>
            </a:r>
            <a:r>
              <a:rPr lang="en-US" altLang="ko-KR" sz="1200" dirty="0"/>
              <a:t>, </a:t>
            </a:r>
            <a:r>
              <a:rPr lang="ko-KR" altLang="en-US" sz="1200" dirty="0"/>
              <a:t>노이즈로부터 데이터셋 분포에 포함된 샘플을 생성하는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23817-AAC9-A61A-02A0-6834E509A624}"/>
              </a:ext>
            </a:extLst>
          </p:cNvPr>
          <p:cNvSpPr txBox="1"/>
          <p:nvPr/>
        </p:nvSpPr>
        <p:spPr>
          <a:xfrm>
            <a:off x="515938" y="1652614"/>
            <a:ext cx="4702937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Diffusion = </a:t>
            </a:r>
            <a:r>
              <a:rPr lang="ko-KR" altLang="en-US" sz="1200" dirty="0"/>
              <a:t>확산 </a:t>
            </a:r>
            <a:r>
              <a:rPr lang="en-US" altLang="ko-KR" sz="1200" dirty="0"/>
              <a:t>: </a:t>
            </a:r>
            <a:r>
              <a:rPr lang="ko-KR" altLang="en-US" sz="1200" dirty="0"/>
              <a:t>점들이 점점 확산됨</a:t>
            </a:r>
            <a:r>
              <a:rPr lang="en-US" altLang="ko-KR" sz="1200" dirty="0"/>
              <a:t>. </a:t>
            </a:r>
            <a:r>
              <a:rPr lang="ko-KR" altLang="en-US" sz="1200" dirty="0"/>
              <a:t>정보를 잃는다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4428106-B69F-B1E1-D3EF-7E49B4DCC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215" y="5029222"/>
            <a:ext cx="1610094" cy="14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9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FBC1C6-3FB3-631C-0A3F-D2F14045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63" b="1"/>
          <a:stretch/>
        </p:blipFill>
        <p:spPr>
          <a:xfrm>
            <a:off x="6308974" y="5846365"/>
            <a:ext cx="2878534" cy="480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47871F-75DF-BA3D-6339-42DF29F8B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402" y="4065705"/>
            <a:ext cx="4082117" cy="2437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E8435-C3D7-44D9-13B4-BFBCA62D5026}"/>
              </a:ext>
            </a:extLst>
          </p:cNvPr>
          <p:cNvSpPr txBox="1"/>
          <p:nvPr/>
        </p:nvSpPr>
        <p:spPr>
          <a:xfrm>
            <a:off x="886448" y="1791134"/>
            <a:ext cx="5600712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DDPM</a:t>
            </a:r>
            <a:r>
              <a:rPr lang="en-US" altLang="ko-KR" sz="1200" dirty="0"/>
              <a:t> (Denoising Diffusion Probabilistic Models)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[6]</a:t>
            </a: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6B526-8E62-D2BF-DB43-760ED81A46B6}"/>
              </a:ext>
            </a:extLst>
          </p:cNvPr>
          <p:cNvSpPr txBox="1"/>
          <p:nvPr/>
        </p:nvSpPr>
        <p:spPr>
          <a:xfrm>
            <a:off x="12421402" y="3536594"/>
            <a:ext cx="386511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DDIM </a:t>
            </a:r>
            <a:r>
              <a:rPr lang="fr-FR" altLang="ko-KR" sz="1200" dirty="0"/>
              <a:t>(Denoising Diffusion Implicit Models )</a:t>
            </a:r>
            <a:endParaRPr lang="en-US" altLang="ko-KR" sz="12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F4F0DF-788B-BB8D-DB6B-5E82AD6ABADA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11B27-F9B7-41E6-B669-CF2F2E23176A}"/>
              </a:ext>
            </a:extLst>
          </p:cNvPr>
          <p:cNvSpPr txBox="1"/>
          <p:nvPr/>
        </p:nvSpPr>
        <p:spPr>
          <a:xfrm>
            <a:off x="0" y="6604468"/>
            <a:ext cx="10592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Ho, Jonathan, Ajay Jain, and Pieter Abbeel. "Denoising diffusion probabilistic models." Advances in Neural Information Processing Systems 33 (2020): 6840-6851.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5681AB-3CC7-A977-2A2E-BC35ECF75E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4"/>
          <a:stretch/>
        </p:blipFill>
        <p:spPr bwMode="auto">
          <a:xfrm>
            <a:off x="1078091" y="2438504"/>
            <a:ext cx="5017909" cy="154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250E7-F8D8-7E91-280E-65F6BAE3CDEA}"/>
              </a:ext>
            </a:extLst>
          </p:cNvPr>
          <p:cNvSpPr txBox="1"/>
          <p:nvPr/>
        </p:nvSpPr>
        <p:spPr>
          <a:xfrm>
            <a:off x="515938" y="1264816"/>
            <a:ext cx="430631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Transfer – Diffusion model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774B0A20-ABF4-AF9F-0980-FAA1EA71D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53"/>
          <a:stretch/>
        </p:blipFill>
        <p:spPr bwMode="auto">
          <a:xfrm>
            <a:off x="6814298" y="1632425"/>
            <a:ext cx="3955464" cy="20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F907E67-720A-69DB-6A48-F0849401395F}"/>
              </a:ext>
            </a:extLst>
          </p:cNvPr>
          <p:cNvCxnSpPr>
            <a:cxnSpLocks/>
          </p:cNvCxnSpPr>
          <p:nvPr/>
        </p:nvCxnSpPr>
        <p:spPr>
          <a:xfrm flipH="1">
            <a:off x="2123870" y="3531919"/>
            <a:ext cx="2585720" cy="0"/>
          </a:xfrm>
          <a:prstGeom prst="straightConnector1">
            <a:avLst/>
          </a:prstGeom>
          <a:ln w="38100">
            <a:solidFill>
              <a:srgbClr val="6699FF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99E025-C61D-2A93-6A5E-06C647C2B8FE}"/>
              </a:ext>
            </a:extLst>
          </p:cNvPr>
          <p:cNvSpPr txBox="1"/>
          <p:nvPr/>
        </p:nvSpPr>
        <p:spPr>
          <a:xfrm>
            <a:off x="3070132" y="3408809"/>
            <a:ext cx="693197" cy="246221"/>
          </a:xfrm>
          <a:prstGeom prst="rect">
            <a:avLst/>
          </a:prstGeom>
          <a:solidFill>
            <a:srgbClr val="6699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Forward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BEF6488-DA24-0BAE-6A59-A52BBA43A7D3}"/>
              </a:ext>
            </a:extLst>
          </p:cNvPr>
          <p:cNvCxnSpPr>
            <a:cxnSpLocks/>
          </p:cNvCxnSpPr>
          <p:nvPr/>
        </p:nvCxnSpPr>
        <p:spPr>
          <a:xfrm flipH="1">
            <a:off x="2123870" y="2561615"/>
            <a:ext cx="2585720" cy="0"/>
          </a:xfrm>
          <a:prstGeom prst="straightConnector1">
            <a:avLst/>
          </a:prstGeom>
          <a:ln w="38100">
            <a:solidFill>
              <a:srgbClr val="FF7575">
                <a:alpha val="60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12B707A-5A42-8880-E2FE-CC251B7FAF37}"/>
              </a:ext>
            </a:extLst>
          </p:cNvPr>
          <p:cNvSpPr txBox="1"/>
          <p:nvPr/>
        </p:nvSpPr>
        <p:spPr>
          <a:xfrm>
            <a:off x="3070132" y="2438505"/>
            <a:ext cx="693197" cy="246221"/>
          </a:xfrm>
          <a:prstGeom prst="rect">
            <a:avLst/>
          </a:prstGeom>
          <a:solidFill>
            <a:srgbClr val="FF7575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Inverse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6597B-BD35-9696-AB8C-F37F134430E4}"/>
                  </a:ext>
                </a:extLst>
              </p:cNvPr>
              <p:cNvSpPr txBox="1"/>
              <p:nvPr/>
            </p:nvSpPr>
            <p:spPr>
              <a:xfrm>
                <a:off x="5933955" y="4065705"/>
                <a:ext cx="5699760" cy="1718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00" dirty="0"/>
                  <a:t>Residual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estimation</a:t>
                </a:r>
                <a:r>
                  <a:rPr lang="ko-KR" altLang="en-US" sz="1200" dirty="0"/>
                  <a:t> </a:t>
                </a:r>
                <a:endParaRPr lang="en-US" altLang="ko-KR" sz="1200" dirty="0"/>
              </a:p>
              <a:p>
                <a:pPr marL="36000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Low resolution </a:t>
                </a:r>
                <a:r>
                  <a:rPr lang="ko-KR" altLang="en-US" sz="1200" dirty="0"/>
                  <a:t>이미지를 같이 활용</a:t>
                </a:r>
                <a:r>
                  <a:rPr lang="en-US" altLang="ko-KR" sz="1200" dirty="0"/>
                  <a:t>. Residual</a:t>
                </a:r>
                <a:r>
                  <a:rPr lang="ko-KR" altLang="en-US" sz="1200" dirty="0"/>
                  <a:t>을 더해서 예측함</a:t>
                </a:r>
                <a:endParaRPr lang="en-US" altLang="ko-KR" sz="1200" dirty="0"/>
              </a:p>
              <a:p>
                <a:pPr marL="18000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00" dirty="0"/>
                  <a:t>Loss simplification</a:t>
                </a:r>
              </a:p>
              <a:p>
                <a:pPr marL="36000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Regularization term</a:t>
                </a:r>
                <a:r>
                  <a:rPr lang="ko-KR" altLang="en-US" sz="1200" dirty="0"/>
                  <a:t>을 없앰 </a:t>
                </a:r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200" dirty="0"/>
                  <a:t>를 학습시키지 말고 </a:t>
                </a:r>
                <a:r>
                  <a:rPr lang="en-US" altLang="ko-KR" sz="1200" dirty="0"/>
                  <a:t>linear</a:t>
                </a:r>
                <a:r>
                  <a:rPr lang="ko-KR" altLang="en-US" sz="1200" dirty="0"/>
                  <a:t>하게 증가하도록 함 </a:t>
                </a:r>
                <a:r>
                  <a:rPr lang="en-US" altLang="ko-KR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= 0~1 </a:t>
                </a:r>
                <a:r>
                  <a:rPr lang="ko-KR" altLang="en-US" sz="1200" dirty="0"/>
                  <a:t>한번의 </a:t>
                </a:r>
                <a:r>
                  <a:rPr lang="en-US" altLang="ko-KR" sz="1200" dirty="0"/>
                  <a:t>noise </a:t>
                </a:r>
                <a:r>
                  <a:rPr lang="ko-KR" altLang="en-US" sz="1200" dirty="0"/>
                  <a:t>크기</a:t>
                </a:r>
                <a:r>
                  <a:rPr lang="en-US" altLang="ko-KR" sz="1200" dirty="0"/>
                  <a:t>)</a:t>
                </a:r>
              </a:p>
              <a:p>
                <a:pPr marL="36000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Not to learn variance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200" dirty="0"/>
                  <a:t>로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부터 구함</a:t>
                </a:r>
                <a:endParaRPr lang="en-US" altLang="ko-KR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6597B-BD35-9696-AB8C-F37F1344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55" y="4065705"/>
                <a:ext cx="5699760" cy="1718804"/>
              </a:xfrm>
              <a:prstGeom prst="rect">
                <a:avLst/>
              </a:prstGeom>
              <a:blipFill>
                <a:blip r:embed="rId8"/>
                <a:stretch>
                  <a:fillRect r="-107" b="-1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7838DB-909B-17B5-F427-B1DD3AFB67D5}"/>
                  </a:ext>
                </a:extLst>
              </p:cNvPr>
              <p:cNvSpPr txBox="1"/>
              <p:nvPr/>
            </p:nvSpPr>
            <p:spPr>
              <a:xfrm>
                <a:off x="7207517" y="3616556"/>
                <a:ext cx="3500736" cy="307777"/>
              </a:xfrm>
              <a:prstGeom prst="rect">
                <a:avLst/>
              </a:prstGeom>
              <a:solidFill>
                <a:srgbClr val="FF7575">
                  <a:alpha val="36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1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1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), 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ko-KR" alt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7838DB-909B-17B5-F427-B1DD3AFB6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517" y="3616556"/>
                <a:ext cx="3500736" cy="307777"/>
              </a:xfrm>
              <a:prstGeom prst="rect">
                <a:avLst/>
              </a:prstGeom>
              <a:blipFill>
                <a:blip r:embed="rId9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253C854-D794-9506-9466-2AB58861FC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93" y="3980740"/>
            <a:ext cx="5155067" cy="2475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F8ADB1-E8F4-14E5-A26D-F17085362F20}"/>
                  </a:ext>
                </a:extLst>
              </p:cNvPr>
              <p:cNvSpPr txBox="1"/>
              <p:nvPr/>
            </p:nvSpPr>
            <p:spPr>
              <a:xfrm>
                <a:off x="7345496" y="1279187"/>
                <a:ext cx="3224777" cy="353238"/>
              </a:xfrm>
              <a:prstGeom prst="rect">
                <a:avLst/>
              </a:prstGeom>
              <a:solidFill>
                <a:srgbClr val="6699FF">
                  <a:alpha val="40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 dirty="0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altLang="ko-KR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F8ADB1-E8F4-14E5-A26D-F1708536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96" y="1279187"/>
                <a:ext cx="3224777" cy="353238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B73FFC87-814E-DF30-9C20-94FF252DC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4346" y="4083507"/>
            <a:ext cx="2617037" cy="811361"/>
          </a:xfrm>
          <a:prstGeom prst="rect">
            <a:avLst/>
          </a:prstGeom>
          <a:effectLst>
            <a:outerShdw blurRad="50800" sx="101000" sy="101000" algn="ctr" rotWithShape="0">
              <a:prstClr val="black">
                <a:alpha val="28000"/>
              </a:prstClr>
            </a:outerShdw>
          </a:effec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AD96391-BAC2-49BC-6649-1F9292E812E1}"/>
              </a:ext>
            </a:extLst>
          </p:cNvPr>
          <p:cNvSpPr/>
          <p:nvPr/>
        </p:nvSpPr>
        <p:spPr>
          <a:xfrm>
            <a:off x="5872094" y="6059392"/>
            <a:ext cx="370840" cy="15000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38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37E65A-619C-5425-EC49-23EE71CF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1" y="1890653"/>
            <a:ext cx="6869983" cy="3076693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C36728-77F9-298D-7926-672F9B966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434" y="3691665"/>
            <a:ext cx="4478917" cy="2862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FF050-0A86-E6F3-8A3F-D05EC9088F63}"/>
              </a:ext>
            </a:extLst>
          </p:cNvPr>
          <p:cNvSpPr txBox="1"/>
          <p:nvPr/>
        </p:nvSpPr>
        <p:spPr>
          <a:xfrm>
            <a:off x="0" y="6457890"/>
            <a:ext cx="11018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 Song, Jiaming, </a:t>
            </a:r>
            <a:r>
              <a:rPr lang="en-US" altLang="ko-KR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Chenlin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Meng, and Stefano </a:t>
            </a:r>
            <a:r>
              <a:rPr lang="en-US" altLang="ko-KR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Ermon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"Denoising diffusion implicit models." </a:t>
            </a:r>
            <a:r>
              <a:rPr lang="en-US" altLang="ko-KR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arXiv:2010.02502 (2020).</a:t>
            </a:r>
            <a:endParaRPr lang="en-US" altLang="ko-KR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 Kim, </a:t>
            </a:r>
            <a:r>
              <a:rPr lang="en-US" altLang="ko-KR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Gwanghyun</a:t>
            </a:r>
            <a:r>
              <a:rPr lang="en-US" altLang="ko-K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et. al. "DiffusionCLIP: Text-Guided Diffusion Models for Robust Image Manipulation." IEEE/CVF Conference on Computer Vision and Pattern Recognition (CVPR) 2022.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B1FD417-C464-087C-68F3-983FEB3D36AE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65406-F7CF-53C5-C8C1-2B15E5E38833}"/>
              </a:ext>
            </a:extLst>
          </p:cNvPr>
          <p:cNvSpPr txBox="1"/>
          <p:nvPr/>
        </p:nvSpPr>
        <p:spPr>
          <a:xfrm>
            <a:off x="515938" y="4967346"/>
            <a:ext cx="7147025" cy="144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Diffusion Model </a:t>
            </a:r>
            <a:r>
              <a:rPr lang="ko-KR" altLang="en-US" sz="1200" dirty="0"/>
              <a:t>은 </a:t>
            </a:r>
            <a:r>
              <a:rPr lang="en-US" altLang="ko-KR" sz="1200" dirty="0"/>
              <a:t>Inversion Capability </a:t>
            </a:r>
            <a:r>
              <a:rPr lang="ko-KR" altLang="en-US" sz="1200" dirty="0"/>
              <a:t>가 좋기 때문에 </a:t>
            </a:r>
            <a:r>
              <a:rPr lang="en-US" altLang="ko-KR" sz="1200" dirty="0"/>
              <a:t>Image Manipulation </a:t>
            </a:r>
            <a:r>
              <a:rPr lang="ko-KR" altLang="en-US" sz="1200" dirty="0"/>
              <a:t>에 적합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Fine-tuning </a:t>
            </a:r>
            <a:r>
              <a:rPr lang="ko-KR" altLang="en-US" sz="1200" dirty="0"/>
              <a:t>을 위한 </a:t>
            </a:r>
            <a:r>
              <a:rPr lang="en-US" altLang="ko-KR" sz="1200" dirty="0"/>
              <a:t>Novel Sampling strategy </a:t>
            </a:r>
            <a:r>
              <a:rPr lang="ko-KR" altLang="en-US" sz="1200" dirty="0"/>
              <a:t>제안 → 빠르고 정확하게 </a:t>
            </a:r>
            <a:r>
              <a:rPr lang="en-US" altLang="ko-KR" sz="1200" dirty="0"/>
              <a:t>Reconstruct </a:t>
            </a:r>
            <a:r>
              <a:rPr lang="ko-KR" altLang="en-US" sz="1200" dirty="0"/>
              <a:t>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의도치 않은 변화없이 </a:t>
            </a:r>
            <a:r>
              <a:rPr lang="en-US" altLang="ko-KR" sz="1200" dirty="0"/>
              <a:t>In-and out-of-domain Manipulation </a:t>
            </a:r>
            <a:r>
              <a:rPr lang="ko-KR" altLang="en-US" sz="1200" dirty="0"/>
              <a:t>가능 </a:t>
            </a:r>
            <a:r>
              <a:rPr lang="en-US" altLang="ko-KR" sz="1200" dirty="0"/>
              <a:t>(SOTA </a:t>
            </a:r>
            <a:r>
              <a:rPr lang="ko-KR" altLang="en-US" sz="1200" dirty="0"/>
              <a:t>성능 보여줌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ImageNet Image Manipulation → General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Unseen Domain / Multi-attribute Transfer </a:t>
            </a:r>
            <a:r>
              <a:rPr lang="ko-KR" altLang="en-US" sz="1200" dirty="0"/>
              <a:t>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8A3E6-229A-7EB1-FF81-8BF887FE32AD}"/>
              </a:ext>
            </a:extLst>
          </p:cNvPr>
          <p:cNvSpPr txBox="1"/>
          <p:nvPr/>
        </p:nvSpPr>
        <p:spPr>
          <a:xfrm>
            <a:off x="515938" y="1264816"/>
            <a:ext cx="4443814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+mj-lt"/>
              </a:rPr>
              <a:t>Style Transfer – Diffusion CLIP</a:t>
            </a:r>
            <a:r>
              <a:rPr lang="en-US" altLang="ko-KR" sz="1400" b="1" dirty="0">
                <a:latin typeface="+mj-lt"/>
              </a:rPr>
              <a:t> </a:t>
            </a:r>
            <a:r>
              <a:rPr kumimoji="0" lang="en-US" altLang="ko-KR" sz="14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/>
                <a:cs typeface="+mn-cs"/>
              </a:rPr>
              <a:t>[8]</a:t>
            </a:r>
            <a:endParaRPr lang="en-US" altLang="ko-KR" sz="1600" b="1" dirty="0"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98EE4C-DA4A-A93E-4D11-DB7F1B8110A1}"/>
              </a:ext>
            </a:extLst>
          </p:cNvPr>
          <p:cNvGrpSpPr/>
          <p:nvPr/>
        </p:nvGrpSpPr>
        <p:grpSpPr>
          <a:xfrm>
            <a:off x="8036592" y="1139338"/>
            <a:ext cx="3639470" cy="2396601"/>
            <a:chOff x="7911180" y="1139338"/>
            <a:chExt cx="3639470" cy="23966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826E00-B643-58DD-8333-F20FA440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8913" y="1486826"/>
              <a:ext cx="3324003" cy="19848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077B80-1D54-A9C4-2AD7-3BF47BF2544B}"/>
                </a:ext>
              </a:extLst>
            </p:cNvPr>
            <p:cNvSpPr txBox="1"/>
            <p:nvPr/>
          </p:nvSpPr>
          <p:spPr>
            <a:xfrm>
              <a:off x="7927626" y="1139338"/>
              <a:ext cx="3623023" cy="331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b="1" dirty="0"/>
                <a:t>DDIM </a:t>
              </a:r>
              <a:r>
                <a:rPr lang="fr-FR" altLang="ko-KR" sz="1200" dirty="0"/>
                <a:t>(Denoising Diffusion Implicit Models )</a:t>
              </a:r>
              <a:r>
                <a:rPr kumimoji="0" lang="en-US" altLang="ko-KR" sz="1200" b="0" i="0" u="none" strike="noStrike" kern="1200" cap="none" spc="0" normalizeH="0" baseline="4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맑은 고딕"/>
                  <a:cs typeface="+mn-cs"/>
                </a:rPr>
                <a:t> [7]</a:t>
              </a:r>
              <a:endParaRPr lang="en-US" altLang="ko-KR" sz="1200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916EFA-56B7-2999-B226-22AD58AB67A0}"/>
                </a:ext>
              </a:extLst>
            </p:cNvPr>
            <p:cNvSpPr/>
            <p:nvPr/>
          </p:nvSpPr>
          <p:spPr>
            <a:xfrm>
              <a:off x="7911180" y="1139493"/>
              <a:ext cx="3639470" cy="2396446"/>
            </a:xfrm>
            <a:prstGeom prst="rect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99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B3B2C-D9D0-EF00-BD18-AE3AC3CCC4A0}"/>
              </a:ext>
            </a:extLst>
          </p:cNvPr>
          <p:cNvSpPr txBox="1"/>
          <p:nvPr/>
        </p:nvSpPr>
        <p:spPr>
          <a:xfrm>
            <a:off x="472541" y="1224090"/>
            <a:ext cx="307667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rgbClr val="000000"/>
                </a:solidFill>
              </a:rPr>
              <a:t>Inception Score (IS)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82E50-DD35-CE79-B7A1-83897EA95ED8}"/>
              </a:ext>
            </a:extLst>
          </p:cNvPr>
          <p:cNvSpPr txBox="1">
            <a:spLocks/>
          </p:cNvSpPr>
          <p:nvPr/>
        </p:nvSpPr>
        <p:spPr>
          <a:xfrm>
            <a:off x="4607080" y="1194056"/>
            <a:ext cx="7063048" cy="1995611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i="0">
                <a:solidFill>
                  <a:srgbClr val="000000"/>
                </a:solidFill>
                <a:effectLst/>
              </a:rPr>
              <a:t>이미지의 </a:t>
            </a:r>
            <a:r>
              <a:rPr lang="ko-KR" altLang="en-US" sz="1200" b="1" i="0">
                <a:solidFill>
                  <a:srgbClr val="000000"/>
                </a:solidFill>
                <a:effectLst/>
              </a:rPr>
              <a:t>품질</a:t>
            </a:r>
            <a:endParaRPr lang="en-US" altLang="ko-KR" sz="1200" b="1" i="0">
              <a:solidFill>
                <a:srgbClr val="000000"/>
              </a:solidFill>
              <a:effectLst/>
            </a:endParaRP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</a:rPr>
              <a:t>생성된 이미지의 </a:t>
            </a:r>
            <a:r>
              <a:rPr lang="en-US" altLang="ko-KR" sz="1200" i="0">
                <a:effectLst/>
              </a:rPr>
              <a:t>conditional </a:t>
            </a:r>
            <a:r>
              <a:rPr lang="en-US" altLang="ko-KR" sz="1200" i="0" u="sng">
                <a:effectLst/>
              </a:rPr>
              <a:t>label</a:t>
            </a:r>
            <a:r>
              <a:rPr lang="en-US" altLang="ko-KR" sz="1200" i="0">
                <a:effectLst/>
              </a:rPr>
              <a:t> distribution </a:t>
            </a:r>
            <a:r>
              <a:rPr lang="en-US" altLang="ko-KR" sz="1200" i="0">
                <a:solidFill>
                  <a:srgbClr val="000000"/>
                </a:solidFill>
                <a:effectLst/>
              </a:rPr>
              <a:t>p(y|x) 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</a:rPr>
              <a:t>(x:image, y:label)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000000"/>
                </a:solidFill>
                <a:effectLst/>
              </a:rPr>
              <a:t>p(y|x) </a:t>
            </a:r>
            <a:r>
              <a:rPr lang="en-US" altLang="ko-KR" sz="1200" b="1">
                <a:solidFill>
                  <a:srgbClr val="000000"/>
                </a:solidFill>
              </a:rPr>
              <a:t>Entropy </a:t>
            </a:r>
            <a:r>
              <a:rPr lang="ko-KR" altLang="en-US" sz="1200" b="1">
                <a:solidFill>
                  <a:srgbClr val="6B7AEB"/>
                </a:solidFill>
              </a:rPr>
              <a:t>작도록 학습 </a:t>
            </a:r>
            <a:r>
              <a:rPr lang="en-US" altLang="ko-KR" sz="1200">
                <a:solidFill>
                  <a:srgbClr val="000000"/>
                </a:solidFill>
              </a:rPr>
              <a:t>= </a:t>
            </a:r>
            <a:r>
              <a:rPr lang="ko-KR" altLang="en-US" sz="1200">
                <a:solidFill>
                  <a:srgbClr val="000000"/>
                </a:solidFill>
              </a:rPr>
              <a:t>이미지가 객체의 의미있는 정보를 포함하고 있다</a:t>
            </a:r>
            <a:endParaRPr lang="en-US" altLang="ko-KR" sz="1200">
              <a:solidFill>
                <a:srgbClr val="000000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/>
              <a:t>이미지의 </a:t>
            </a:r>
            <a:r>
              <a:rPr lang="ko-KR" altLang="en-US" sz="1200" b="1"/>
              <a:t>다양성</a:t>
            </a:r>
            <a:endParaRPr lang="en-US" altLang="ko-KR" sz="1200" b="1"/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p(y) = </a:t>
            </a:r>
            <a:r>
              <a:rPr lang="ko-KR" altLang="en-US" sz="1200"/>
              <a:t>주변확률 </a:t>
            </a:r>
            <a:r>
              <a:rPr lang="en-US" altLang="ko-KR" sz="1200"/>
              <a:t>(</a:t>
            </a:r>
            <a:r>
              <a:rPr lang="en-US" altLang="ko-KR" sz="1200" u="sng"/>
              <a:t>marginal</a:t>
            </a:r>
            <a:r>
              <a:rPr lang="en-US" altLang="ko-KR" sz="1200"/>
              <a:t> probability)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/>
              <a:t>p(y)</a:t>
            </a:r>
            <a:r>
              <a:rPr lang="en-US" altLang="ko-KR" sz="1200"/>
              <a:t> </a:t>
            </a:r>
            <a:r>
              <a:rPr lang="en-US" altLang="ko-KR" sz="1200" b="1">
                <a:solidFill>
                  <a:srgbClr val="000000"/>
                </a:solidFill>
              </a:rPr>
              <a:t>Entropy </a:t>
            </a:r>
            <a:r>
              <a:rPr lang="ko-KR" altLang="en-US" sz="1200" b="1">
                <a:solidFill>
                  <a:srgbClr val="6B7AEB"/>
                </a:solidFill>
              </a:rPr>
              <a:t>크도록 학습 </a:t>
            </a:r>
            <a:r>
              <a:rPr lang="en-US" altLang="ko-KR" sz="1200">
                <a:solidFill>
                  <a:srgbClr val="000000"/>
                </a:solidFill>
              </a:rPr>
              <a:t>= </a:t>
            </a:r>
            <a:r>
              <a:rPr lang="ko-KR" altLang="en-US" sz="1200">
                <a:solidFill>
                  <a:srgbClr val="000000"/>
                </a:solidFill>
              </a:rPr>
              <a:t>이미지가 다양하게 생성됨 </a:t>
            </a:r>
            <a:r>
              <a:rPr lang="en-US" altLang="ko-KR" sz="1200">
                <a:solidFill>
                  <a:srgbClr val="000000"/>
                </a:solidFill>
              </a:rPr>
              <a:t>=&gt; </a:t>
            </a:r>
            <a:r>
              <a:rPr lang="ko-KR" altLang="en-US" sz="1200">
                <a:solidFill>
                  <a:srgbClr val="000000"/>
                </a:solidFill>
              </a:rPr>
              <a:t>데이터 분포는 균일</a:t>
            </a:r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D3155-4F46-A777-1FC3-B20D3256768C}"/>
              </a:ext>
            </a:extLst>
          </p:cNvPr>
          <p:cNvSpPr txBox="1"/>
          <p:nvPr/>
        </p:nvSpPr>
        <p:spPr>
          <a:xfrm>
            <a:off x="0" y="6611779"/>
            <a:ext cx="10561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[9]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Salimans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Tim, et al. "Improved techniques for training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29 (2016).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E5C16-F500-CFE2-884C-75FF6FC9E74F}"/>
              </a:ext>
            </a:extLst>
          </p:cNvPr>
          <p:cNvSpPr txBox="1"/>
          <p:nvPr/>
        </p:nvSpPr>
        <p:spPr>
          <a:xfrm>
            <a:off x="556087" y="3298678"/>
            <a:ext cx="3538533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</a:rPr>
              <a:t>생성된 이미지를 평가할 때 중요한 지표 </a:t>
            </a:r>
            <a:r>
              <a:rPr lang="en-US" altLang="ko-KR" sz="1200" dirty="0">
                <a:solidFill>
                  <a:srgbClr val="000000"/>
                </a:solidFill>
              </a:rPr>
              <a:t>2</a:t>
            </a:r>
            <a:r>
              <a:rPr lang="ko-KR" altLang="en-US" sz="1200" dirty="0">
                <a:solidFill>
                  <a:srgbClr val="000000"/>
                </a:solidFill>
              </a:rPr>
              <a:t>가지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</a:rPr>
              <a:t>Quality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 (</a:t>
            </a:r>
            <a:r>
              <a:rPr lang="ko-KR" altLang="en-US" sz="1200" i="0" dirty="0">
                <a:solidFill>
                  <a:srgbClr val="000000"/>
                </a:solidFill>
                <a:effectLst/>
              </a:rPr>
              <a:t>이미지의 </a:t>
            </a:r>
            <a:r>
              <a:rPr lang="ko-KR" altLang="en-US" sz="1200" b="1" i="0" dirty="0">
                <a:solidFill>
                  <a:srgbClr val="6B7AEB"/>
                </a:solidFill>
                <a:effectLst/>
              </a:rPr>
              <a:t>품질</a:t>
            </a:r>
            <a:r>
              <a:rPr lang="en-US" altLang="ko-KR" sz="1200" dirty="0">
                <a:solidFill>
                  <a:srgbClr val="000000"/>
                </a:solidFill>
              </a:rPr>
              <a:t>) = 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p(</a:t>
            </a:r>
            <a:r>
              <a:rPr lang="en-US" altLang="ko-KR" sz="1200" i="0" dirty="0" err="1">
                <a:solidFill>
                  <a:srgbClr val="000000"/>
                </a:solidFill>
                <a:effectLst/>
              </a:rPr>
              <a:t>y|x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) 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 dirty="0">
                <a:solidFill>
                  <a:srgbClr val="000000"/>
                </a:solidFill>
                <a:effectLst/>
              </a:rPr>
              <a:t>Diversity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 (</a:t>
            </a:r>
            <a:r>
              <a:rPr lang="ko-KR" altLang="en-US" sz="1200" i="0" dirty="0">
                <a:solidFill>
                  <a:srgbClr val="000000"/>
                </a:solidFill>
                <a:effectLst/>
              </a:rPr>
              <a:t>이미지의 </a:t>
            </a:r>
            <a:r>
              <a:rPr lang="ko-KR" altLang="en-US" sz="1200" b="1" i="0" dirty="0">
                <a:solidFill>
                  <a:srgbClr val="6B7AEB"/>
                </a:solidFill>
                <a:effectLst/>
              </a:rPr>
              <a:t>다양성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) = </a:t>
            </a:r>
            <a:r>
              <a:rPr lang="en-US" altLang="ko-KR" sz="1200" dirty="0"/>
              <a:t>p(y) </a:t>
            </a:r>
            <a:endParaRPr lang="en-US" altLang="ko-KR" sz="12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92EA8F-3AE2-3145-FD1C-DFD75A350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1" r="22599"/>
          <a:stretch/>
        </p:blipFill>
        <p:spPr bwMode="auto">
          <a:xfrm>
            <a:off x="10643191" y="2496914"/>
            <a:ext cx="957773" cy="6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932DCF-9E49-AEFC-1606-556F495A6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3" b="-1"/>
          <a:stretch/>
        </p:blipFill>
        <p:spPr>
          <a:xfrm>
            <a:off x="6123995" y="2349769"/>
            <a:ext cx="1565262" cy="2221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1DDE71-7F9C-FE5F-AAB8-A92F5AC3D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8838"/>
          <a:stretch/>
        </p:blipFill>
        <p:spPr>
          <a:xfrm>
            <a:off x="6123995" y="1284896"/>
            <a:ext cx="590580" cy="22577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91C064-5D37-1963-21C6-2DE862596870}"/>
              </a:ext>
            </a:extLst>
          </p:cNvPr>
          <p:cNvGrpSpPr/>
          <p:nvPr/>
        </p:nvGrpSpPr>
        <p:grpSpPr>
          <a:xfrm>
            <a:off x="6714575" y="4829334"/>
            <a:ext cx="5071114" cy="1765970"/>
            <a:chOff x="5621742" y="4797818"/>
            <a:chExt cx="5071114" cy="176597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974F263B-0753-4341-8855-43BCC8837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742" y="4797818"/>
              <a:ext cx="5071114" cy="1518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55D0A9-B4A2-C476-B656-8F294AFAADDA}"/>
                </a:ext>
              </a:extLst>
            </p:cNvPr>
            <p:cNvSpPr txBox="1"/>
            <p:nvPr/>
          </p:nvSpPr>
          <p:spPr>
            <a:xfrm>
              <a:off x="6205824" y="6250241"/>
              <a:ext cx="1309473" cy="313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엔트로피 ↓</a:t>
              </a:r>
              <a:endParaRPr lang="en-US" altLang="ko-KR" sz="110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50F3D6-F69A-A5B0-BACA-38B9DAE96C6D}"/>
                </a:ext>
              </a:extLst>
            </p:cNvPr>
            <p:cNvSpPr txBox="1"/>
            <p:nvPr/>
          </p:nvSpPr>
          <p:spPr>
            <a:xfrm>
              <a:off x="9096122" y="6250241"/>
              <a:ext cx="1309473" cy="313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엔트로피 ↑</a:t>
              </a:r>
              <a:endParaRPr lang="en-US" altLang="ko-KR" sz="110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C227E2F-BCC6-6BA8-2366-1247DC8FB9A7}"/>
              </a:ext>
            </a:extLst>
          </p:cNvPr>
          <p:cNvSpPr txBox="1"/>
          <p:nvPr/>
        </p:nvSpPr>
        <p:spPr>
          <a:xfrm>
            <a:off x="519961" y="1662626"/>
            <a:ext cx="3880214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KL-Divergence between conditional and marginal label distributions over generated data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GAN</a:t>
            </a:r>
            <a:r>
              <a:rPr lang="ko-KR" altLang="en-US" sz="1200" dirty="0"/>
              <a:t>으로 생성된 이미지를 평가하는 지표 중 하나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IS </a:t>
            </a:r>
            <a:r>
              <a:rPr lang="ko-KR" altLang="en-US" sz="1200" dirty="0"/>
              <a:t>에서는 생성된 이미지의 클래스를 예측할 때 </a:t>
            </a:r>
            <a:r>
              <a:rPr lang="en-US" altLang="ko-KR" sz="1200" dirty="0"/>
              <a:t>pre-train</a:t>
            </a:r>
            <a:r>
              <a:rPr lang="ko-KR" altLang="en-US" sz="1200" dirty="0"/>
              <a:t>된 </a:t>
            </a:r>
            <a:r>
              <a:rPr lang="en-US" altLang="ko-KR" sz="1200" dirty="0"/>
              <a:t>inception network</a:t>
            </a:r>
            <a:r>
              <a:rPr lang="ko-KR" altLang="en-US" sz="1200" dirty="0"/>
              <a:t>를 사용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2A674DB-4658-7A0E-54D5-6CD8980CCABD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98CF3-1126-76B6-C388-A09AC72DBC99}"/>
              </a:ext>
            </a:extLst>
          </p:cNvPr>
          <p:cNvSpPr txBox="1"/>
          <p:nvPr/>
        </p:nvSpPr>
        <p:spPr>
          <a:xfrm>
            <a:off x="556087" y="4318176"/>
            <a:ext cx="3610788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i="0" dirty="0">
                <a:effectLst/>
              </a:rPr>
              <a:t>Entropy (</a:t>
            </a:r>
            <a:r>
              <a:rPr lang="ko-KR" altLang="en-US" sz="1200" i="0" dirty="0">
                <a:effectLst/>
              </a:rPr>
              <a:t>엔트로피</a:t>
            </a:r>
            <a:r>
              <a:rPr lang="en-US" altLang="ko-KR" sz="1200" i="0" dirty="0">
                <a:effectLst/>
              </a:rPr>
              <a:t>) == p(</a:t>
            </a:r>
            <a:r>
              <a:rPr lang="en-US" altLang="ko-KR" sz="1200" i="0" dirty="0" err="1">
                <a:effectLst/>
              </a:rPr>
              <a:t>y|x</a:t>
            </a:r>
            <a:r>
              <a:rPr lang="en-US" altLang="ko-KR" sz="1200" i="0" dirty="0">
                <a:effectLst/>
              </a:rPr>
              <a:t>) </a:t>
            </a:r>
            <a:r>
              <a:rPr lang="ko-KR" altLang="en-US" sz="1200" dirty="0"/>
              <a:t>무질서도 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높음 </a:t>
            </a:r>
            <a:r>
              <a:rPr lang="en-US" altLang="ko-KR" sz="1200" dirty="0"/>
              <a:t>: x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y</a:t>
            </a:r>
            <a:r>
              <a:rPr lang="ko-KR" altLang="en-US" sz="1200" dirty="0"/>
              <a:t>를 예측하기 어려움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낮음 </a:t>
            </a:r>
            <a:r>
              <a:rPr lang="en-US" altLang="ko-KR" sz="1200" dirty="0"/>
              <a:t>: x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y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예측 가능</a:t>
            </a:r>
            <a:endParaRPr lang="en-US" altLang="ko-KR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AE9AE9-6B3C-D3FF-E6F1-43148D09E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59" y="5452617"/>
            <a:ext cx="2857647" cy="895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B25A2B-2444-0C9B-E276-1D16FB289AB9}"/>
              </a:ext>
            </a:extLst>
          </p:cNvPr>
          <p:cNvSpPr txBox="1"/>
          <p:nvPr/>
        </p:nvSpPr>
        <p:spPr>
          <a:xfrm>
            <a:off x="3313051" y="5291219"/>
            <a:ext cx="3393311" cy="1164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5"/>
                </a:solidFill>
              </a:rPr>
              <a:t>P2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</a:t>
            </a:r>
            <a:r>
              <a:rPr lang="en-US" altLang="ko-KR" sz="1200" dirty="0">
                <a:solidFill>
                  <a:srgbClr val="FF5357"/>
                </a:solidFill>
              </a:rPr>
              <a:t>P1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비해 균일한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불포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예측 어려움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보다 높은 엔트로피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조건부 확률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P(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y|x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 매우 예측가능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낮은 엔트로피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해야 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8463B-C091-768B-90FD-22691F706520}"/>
              </a:ext>
            </a:extLst>
          </p:cNvPr>
          <p:cNvSpPr txBox="1"/>
          <p:nvPr/>
        </p:nvSpPr>
        <p:spPr>
          <a:xfrm>
            <a:off x="4607080" y="3308214"/>
            <a:ext cx="7063048" cy="144161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i="0">
                <a:solidFill>
                  <a:srgbClr val="000000"/>
                </a:solidFill>
                <a:effectLst/>
              </a:rPr>
              <a:t>IS score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</a:rPr>
              <a:t>KL divergence </a:t>
            </a:r>
            <a:r>
              <a:rPr lang="ko-KR" altLang="en-US" sz="1200">
                <a:solidFill>
                  <a:srgbClr val="000000"/>
                </a:solidFill>
              </a:rPr>
              <a:t>활용해서 </a:t>
            </a:r>
            <a:r>
              <a:rPr lang="en-US" altLang="ko-KR" sz="1200">
                <a:solidFill>
                  <a:srgbClr val="000000"/>
                </a:solidFill>
              </a:rPr>
              <a:t>IS </a:t>
            </a:r>
            <a:r>
              <a:rPr lang="ko-KR" altLang="en-US" sz="1200">
                <a:solidFill>
                  <a:srgbClr val="000000"/>
                </a:solidFill>
              </a:rPr>
              <a:t>계산 </a:t>
            </a:r>
            <a:endParaRPr lang="en-US" altLang="ko-KR" sz="1200">
              <a:solidFill>
                <a:srgbClr val="000000"/>
              </a:solidFill>
            </a:endParaRP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</a:rPr>
              <a:t>점수로 단일 부동 소수점 숫자를 반환 </a:t>
            </a:r>
            <a:r>
              <a:rPr lang="en-US" altLang="ko-KR" sz="1200">
                <a:solidFill>
                  <a:srgbClr val="000000"/>
                </a:solidFill>
              </a:rPr>
              <a:t>=&gt; </a:t>
            </a:r>
            <a:r>
              <a:rPr lang="ko-KR" altLang="en-US" sz="1200" i="0">
                <a:solidFill>
                  <a:srgbClr val="000000"/>
                </a:solidFill>
                <a:effectLst/>
              </a:rPr>
              <a:t>이미지의 퀄리티</a:t>
            </a:r>
            <a:r>
              <a:rPr lang="en-US" altLang="ko-KR" sz="1200" i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200" i="0">
                <a:solidFill>
                  <a:srgbClr val="000000"/>
                </a:solidFill>
                <a:effectLst/>
              </a:rPr>
              <a:t>다양성 동시에 측정</a:t>
            </a:r>
            <a:endParaRPr lang="en-US" altLang="ko-KR" sz="1200" i="0">
              <a:solidFill>
                <a:srgbClr val="000000"/>
              </a:solidFill>
              <a:effectLst/>
            </a:endParaRP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0">
                <a:solidFill>
                  <a:srgbClr val="000000"/>
                </a:solidFill>
                <a:effectLst/>
              </a:rPr>
              <a:t>p(y|x)</a:t>
            </a:r>
            <a:r>
              <a:rPr lang="ko-KR" altLang="en-US" sz="1200" b="0" i="0">
                <a:solidFill>
                  <a:srgbClr val="24292F"/>
                </a:solidFill>
                <a:effectLst/>
                <a:latin typeface="-apple-system"/>
              </a:rPr>
              <a:t>와 </a:t>
            </a:r>
            <a:r>
              <a:rPr lang="en-US" altLang="ko-KR" sz="1200"/>
              <a:t>p(y)</a:t>
            </a:r>
            <a:r>
              <a:rPr lang="ko-KR" altLang="en-US" sz="1200" b="0" i="0">
                <a:solidFill>
                  <a:srgbClr val="24292F"/>
                </a:solidFill>
                <a:effectLst/>
                <a:latin typeface="-apple-system"/>
              </a:rPr>
              <a:t>의 엔트로피 차이가 커질수록 위 식의 값은 커짐 →</a:t>
            </a:r>
            <a:r>
              <a:rPr lang="en-US" altLang="ko-KR" sz="1200" b="0" i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ko-KR" altLang="en-US" sz="1200" b="0" i="0">
                <a:solidFill>
                  <a:srgbClr val="24292F"/>
                </a:solidFill>
                <a:effectLst/>
                <a:latin typeface="-apple-system"/>
              </a:rPr>
              <a:t>이미지 생성이 다양하면서도 정확</a:t>
            </a:r>
            <a:endParaRPr lang="en-US" altLang="ko-KR" sz="1200">
              <a:solidFill>
                <a:srgbClr val="000000"/>
              </a:solidFill>
            </a:endParaRPr>
          </a:p>
          <a:p>
            <a:pPr marL="36000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i="0">
                <a:solidFill>
                  <a:srgbClr val="FF5357"/>
                </a:solidFill>
                <a:effectLst/>
              </a:rPr>
              <a:t>IS</a:t>
            </a:r>
            <a:r>
              <a:rPr lang="ko-KR" altLang="en-US" sz="1200" b="1" i="0">
                <a:solidFill>
                  <a:srgbClr val="FF5357"/>
                </a:solidFill>
                <a:effectLst/>
              </a:rPr>
              <a:t>가 높을수록 좋은 성능 </a:t>
            </a:r>
            <a:r>
              <a:rPr lang="en-US" altLang="ko-KR" sz="1200" i="0">
                <a:effectLst/>
              </a:rPr>
              <a:t>(</a:t>
            </a:r>
            <a:r>
              <a:rPr lang="ko-KR" altLang="en-US" sz="1200" i="0">
                <a:effectLst/>
              </a:rPr>
              <a:t>최솟값</a:t>
            </a:r>
            <a:r>
              <a:rPr lang="en-US" altLang="ko-KR" sz="1200" i="0">
                <a:effectLst/>
              </a:rPr>
              <a:t>=1)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097DCE0-D354-C18D-CF3A-971CE31DB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083" y="3337338"/>
            <a:ext cx="3690393" cy="564800"/>
          </a:xfrm>
          <a:prstGeom prst="rect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713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7A2D54-13C2-0007-36F1-6A375E34E88E}"/>
              </a:ext>
            </a:extLst>
          </p:cNvPr>
          <p:cNvSpPr txBox="1"/>
          <p:nvPr/>
        </p:nvSpPr>
        <p:spPr>
          <a:xfrm>
            <a:off x="472541" y="1227546"/>
            <a:ext cx="4749784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b="1" dirty="0">
                <a:solidFill>
                  <a:srgbClr val="000000"/>
                </a:solidFill>
              </a:rPr>
              <a:t>Frechet Inception Distance (FID)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74969-8341-EE92-82D4-BEDECC9BE7BB}"/>
              </a:ext>
            </a:extLst>
          </p:cNvPr>
          <p:cNvSpPr txBox="1"/>
          <p:nvPr/>
        </p:nvSpPr>
        <p:spPr>
          <a:xfrm>
            <a:off x="0" y="6611779"/>
            <a:ext cx="10561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[10]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Heusel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Martin, et al. "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trained by a two time-scale update rule converge to a local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nash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equilibrium." Advances in neural information processing systems 30 (2017).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AC834-1C2F-C006-F9B3-2E804E8A6A36}"/>
              </a:ext>
            </a:extLst>
          </p:cNvPr>
          <p:cNvSpPr txBox="1"/>
          <p:nvPr/>
        </p:nvSpPr>
        <p:spPr>
          <a:xfrm>
            <a:off x="492908" y="1746682"/>
            <a:ext cx="6271575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IS : </a:t>
            </a:r>
            <a:r>
              <a:rPr lang="ko-KR" altLang="en-US" sz="1200" dirty="0">
                <a:solidFill>
                  <a:srgbClr val="000000"/>
                </a:solidFill>
              </a:rPr>
              <a:t>실제 샘플 대신 생성된 이미지만을 사용해 계산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FID : </a:t>
            </a:r>
            <a:r>
              <a:rPr lang="ko-KR" altLang="en-US" sz="1200" b="1" dirty="0">
                <a:solidFill>
                  <a:srgbClr val="000000"/>
                </a:solidFill>
              </a:rPr>
              <a:t>실제 데이터와 생성된 이미지의 분포가 어느정도 </a:t>
            </a:r>
            <a:r>
              <a:rPr lang="ko-KR" altLang="en-US" sz="1200" b="1" dirty="0" err="1">
                <a:solidFill>
                  <a:srgbClr val="000000"/>
                </a:solidFill>
              </a:rPr>
              <a:t>비슷한지</a:t>
            </a:r>
            <a:r>
              <a:rPr lang="ko-KR" altLang="en-US" sz="1200" dirty="0">
                <a:solidFill>
                  <a:srgbClr val="000000"/>
                </a:solidFill>
              </a:rPr>
              <a:t> 측정하는 지표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Wasserstein-2 distance between multi-variate Gaussians fitted to data embedded into a feature space.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000000"/>
                </a:solidFill>
                <a:effectLst/>
              </a:rPr>
              <a:t>Based on the </a:t>
            </a:r>
            <a:r>
              <a:rPr lang="en-US" altLang="ko-KR" sz="1200" b="1" i="0" dirty="0">
                <a:solidFill>
                  <a:srgbClr val="6B7AEB"/>
                </a:solidFill>
                <a:effectLst/>
              </a:rPr>
              <a:t>feature</a:t>
            </a:r>
            <a:r>
              <a:rPr lang="en-US" altLang="ko-KR" sz="1200" i="0" dirty="0">
                <a:solidFill>
                  <a:srgbClr val="6B7AEB"/>
                </a:solidFill>
                <a:effectLst/>
              </a:rPr>
              <a:t> vectors 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of images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</a:rPr>
              <a:t>만들어낸 이미지들을 </a:t>
            </a:r>
            <a:r>
              <a:rPr lang="en-US" altLang="ko-KR" sz="1200" dirty="0">
                <a:solidFill>
                  <a:srgbClr val="000000"/>
                </a:solidFill>
              </a:rPr>
              <a:t>pre-trained </a:t>
            </a:r>
            <a:r>
              <a:rPr lang="ko-KR" altLang="en-US" sz="1200" dirty="0">
                <a:solidFill>
                  <a:srgbClr val="000000"/>
                </a:solidFill>
              </a:rPr>
              <a:t>된 모델</a:t>
            </a:r>
            <a:r>
              <a:rPr lang="en-US" altLang="ko-KR" sz="1200" dirty="0">
                <a:solidFill>
                  <a:srgbClr val="000000"/>
                </a:solidFill>
              </a:rPr>
              <a:t>(Inception network)</a:t>
            </a:r>
            <a:r>
              <a:rPr lang="ko-KR" altLang="en-US" sz="1200" dirty="0">
                <a:solidFill>
                  <a:srgbClr val="000000"/>
                </a:solidFill>
              </a:rPr>
              <a:t>에 넣어 중간 레이어에서 </a:t>
            </a:r>
            <a:r>
              <a:rPr lang="en-US" altLang="ko-KR" sz="1200" dirty="0">
                <a:solidFill>
                  <a:srgbClr val="000000"/>
                </a:solidFill>
              </a:rPr>
              <a:t>feature</a:t>
            </a:r>
            <a:r>
              <a:rPr lang="ko-KR" altLang="en-US" sz="1200" dirty="0">
                <a:solidFill>
                  <a:srgbClr val="000000"/>
                </a:solidFill>
              </a:rPr>
              <a:t>를 가져와 활용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 dirty="0">
                <a:solidFill>
                  <a:srgbClr val="6B7AEB"/>
                </a:solidFill>
                <a:effectLst/>
              </a:rPr>
              <a:t>실제</a:t>
            </a:r>
            <a:r>
              <a:rPr lang="ko-KR" altLang="en-US" sz="1200" i="0" dirty="0">
                <a:solidFill>
                  <a:srgbClr val="6B7AEB"/>
                </a:solidFill>
                <a:effectLst/>
              </a:rPr>
              <a:t> 데이터 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vs </a:t>
            </a:r>
            <a:r>
              <a:rPr lang="ko-KR" altLang="en-US" sz="1200" b="1" i="0" dirty="0">
                <a:solidFill>
                  <a:srgbClr val="6B7AEB"/>
                </a:solidFill>
                <a:effectLst/>
              </a:rPr>
              <a:t>생성된</a:t>
            </a:r>
            <a:r>
              <a:rPr lang="ko-KR" altLang="en-US" sz="1200" i="0" dirty="0">
                <a:solidFill>
                  <a:srgbClr val="6B7AEB"/>
                </a:solidFill>
                <a:effectLst/>
              </a:rPr>
              <a:t> 데이터</a:t>
            </a:r>
            <a:r>
              <a:rPr lang="ko-KR" altLang="en-US" sz="1200" i="0" dirty="0">
                <a:solidFill>
                  <a:srgbClr val="000000"/>
                </a:solidFill>
                <a:effectLst/>
              </a:rPr>
              <a:t>에서 얻은 </a:t>
            </a:r>
            <a:r>
              <a:rPr lang="en-US" altLang="ko-KR" sz="1200" i="0" dirty="0">
                <a:solidFill>
                  <a:srgbClr val="000000"/>
                </a:solidFill>
                <a:effectLst/>
              </a:rPr>
              <a:t>feature</a:t>
            </a:r>
            <a:r>
              <a:rPr lang="ko-KR" altLang="en-US" sz="1200" i="0" dirty="0">
                <a:solidFill>
                  <a:srgbClr val="000000"/>
                </a:solidFill>
                <a:effectLst/>
              </a:rPr>
              <a:t>의 평균과 공분산을 비교</a:t>
            </a:r>
            <a:endParaRPr lang="en-US" altLang="ko-KR" sz="1200" i="0" dirty="0">
              <a:solidFill>
                <a:srgbClr val="000000"/>
              </a:solidFill>
              <a:effectLst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</a:rPr>
              <a:t>확률분포 사이의 </a:t>
            </a:r>
            <a:r>
              <a:rPr lang="en-US" altLang="ko-KR" sz="1200" dirty="0">
                <a:solidFill>
                  <a:srgbClr val="000000"/>
                </a:solidFill>
              </a:rPr>
              <a:t>Wasserstein-2 distance</a:t>
            </a:r>
            <a:r>
              <a:rPr lang="ko-KR" altLang="en-US" sz="1200" dirty="0">
                <a:solidFill>
                  <a:srgbClr val="000000"/>
                </a:solidFill>
              </a:rPr>
              <a:t>를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</a:rPr>
              <a:t>측정</a:t>
            </a:r>
            <a:endParaRPr lang="en-US" altLang="ko-KR" sz="1200" i="0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4FF861-8D9D-E479-EA8F-A01D6ADDE129}"/>
                  </a:ext>
                </a:extLst>
              </p:cNvPr>
              <p:cNvSpPr txBox="1"/>
              <p:nvPr/>
            </p:nvSpPr>
            <p:spPr>
              <a:xfrm>
                <a:off x="822547" y="5748574"/>
                <a:ext cx="4218476" cy="755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000" dirty="0" err="1"/>
                  <a:t>가우시안</a:t>
                </a:r>
                <a:r>
                  <a:rPr lang="ko-KR" altLang="en-US" sz="1000" dirty="0"/>
                  <a:t> 분포 가정</a:t>
                </a: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- </a:t>
                </a:r>
                <a:r>
                  <a:rPr lang="ko-KR" altLang="en-US" sz="1000" dirty="0"/>
                  <a:t>실제 데이터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000" dirty="0"/>
                  <a:t>	</a:t>
                </a:r>
                <a:r>
                  <a:rPr lang="ko-KR" altLang="en-US" sz="1000" dirty="0"/>
                  <a:t>→</a:t>
                </a:r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dirty="0"/>
                  <a:t>: feature</a:t>
                </a:r>
                <a:r>
                  <a:rPr lang="ko-KR" altLang="en-US" sz="1000" dirty="0"/>
                  <a:t>들의 평균</a:t>
                </a:r>
                <a:r>
                  <a:rPr lang="en-US" altLang="ko-KR" sz="1000" dirty="0"/>
                  <a:t>, C : </a:t>
                </a:r>
                <a:r>
                  <a:rPr lang="ko-KR" altLang="en-US" sz="1000" dirty="0"/>
                  <a:t>공분산</a:t>
                </a: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- </a:t>
                </a:r>
                <a:r>
                  <a:rPr lang="ko-KR" altLang="en-US" sz="1000" dirty="0"/>
                  <a:t>생성된 데이터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4FF861-8D9D-E479-EA8F-A01D6ADDE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47" y="5748574"/>
                <a:ext cx="4218476" cy="755528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F06764DF-D505-FC79-91A6-94D965A6DC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b="10414"/>
          <a:stretch/>
        </p:blipFill>
        <p:spPr>
          <a:xfrm>
            <a:off x="7518228" y="721673"/>
            <a:ext cx="3891811" cy="55867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210E87-BDA2-E7A8-65EF-5483E2315991}"/>
              </a:ext>
            </a:extLst>
          </p:cNvPr>
          <p:cNvSpPr txBox="1"/>
          <p:nvPr/>
        </p:nvSpPr>
        <p:spPr>
          <a:xfrm>
            <a:off x="8283103" y="515567"/>
            <a:ext cx="588523" cy="276999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FID</a:t>
            </a:r>
            <a:endParaRPr lang="ko-KR" altLang="en-US" sz="12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1CC916-80BB-C51F-8B64-769369341797}"/>
              </a:ext>
            </a:extLst>
          </p:cNvPr>
          <p:cNvSpPr txBox="1"/>
          <p:nvPr/>
        </p:nvSpPr>
        <p:spPr>
          <a:xfrm>
            <a:off x="10098933" y="515567"/>
            <a:ext cx="588523" cy="276999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IS</a:t>
            </a:r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3EB11-2D89-DB94-8A87-0FE2D7F10491}"/>
              </a:ext>
            </a:extLst>
          </p:cNvPr>
          <p:cNvSpPr/>
          <p:nvPr/>
        </p:nvSpPr>
        <p:spPr>
          <a:xfrm>
            <a:off x="7630253" y="821725"/>
            <a:ext cx="3667760" cy="457323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90A4F-D4D8-7E9B-7653-BA02227E4D5A}"/>
              </a:ext>
            </a:extLst>
          </p:cNvPr>
          <p:cNvSpPr txBox="1"/>
          <p:nvPr/>
        </p:nvSpPr>
        <p:spPr>
          <a:xfrm>
            <a:off x="8211703" y="3328086"/>
            <a:ext cx="2504859" cy="373885"/>
          </a:xfrm>
          <a:prstGeom prst="rect">
            <a:avLst/>
          </a:prstGeom>
          <a:solidFill>
            <a:srgbClr val="FFF2CC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effectLst/>
              </a:rPr>
              <a:t> </a:t>
            </a:r>
            <a:r>
              <a:rPr lang="en-US" altLang="ko-KR" sz="1400" b="1" i="0">
                <a:effectLst/>
              </a:rPr>
              <a:t>IS</a:t>
            </a:r>
            <a:r>
              <a:rPr lang="ko-KR" altLang="en-US" sz="1400" b="1" i="0">
                <a:effectLst/>
              </a:rPr>
              <a:t>보다 노이즈에 더 강건함</a:t>
            </a:r>
            <a:endParaRPr lang="en-US" altLang="ko-KR" sz="1400" b="1" i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24C66-A41E-4272-9BF0-B71AF45C990B}"/>
              </a:ext>
            </a:extLst>
          </p:cNvPr>
          <p:cNvSpPr txBox="1"/>
          <p:nvPr/>
        </p:nvSpPr>
        <p:spPr>
          <a:xfrm>
            <a:off x="492908" y="4296291"/>
            <a:ext cx="6095114" cy="616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i="0" dirty="0">
                <a:solidFill>
                  <a:srgbClr val="FF5357"/>
                </a:solidFill>
                <a:effectLst/>
              </a:rPr>
              <a:t>FID</a:t>
            </a:r>
            <a:r>
              <a:rPr lang="ko-KR" altLang="en-US" sz="1200" b="1" i="0" dirty="0">
                <a:solidFill>
                  <a:srgbClr val="FF5357"/>
                </a:solidFill>
                <a:effectLst/>
              </a:rPr>
              <a:t>가 </a:t>
            </a:r>
            <a:r>
              <a:rPr lang="ko-KR" altLang="en-US" sz="1200" b="1" dirty="0">
                <a:solidFill>
                  <a:srgbClr val="FF5357"/>
                </a:solidFill>
              </a:rPr>
              <a:t>낮</a:t>
            </a:r>
            <a:r>
              <a:rPr lang="ko-KR" altLang="en-US" sz="1200" b="1" i="0" dirty="0">
                <a:solidFill>
                  <a:srgbClr val="FF5357"/>
                </a:solidFill>
                <a:effectLst/>
              </a:rPr>
              <a:t>을수록 좋은 성능</a:t>
            </a:r>
            <a:endParaRPr lang="en-US" altLang="ko-KR" sz="1200" b="1" i="0" dirty="0">
              <a:solidFill>
                <a:srgbClr val="FF5357"/>
              </a:solidFill>
              <a:effectLst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222222"/>
                </a:solidFill>
                <a:effectLst/>
                <a:latin typeface="-apple-system"/>
              </a:rPr>
              <a:t>평균적으로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-apple-system"/>
              </a:rPr>
              <a:t>FID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-apple-system"/>
              </a:rPr>
              <a:t>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-apple-system"/>
              </a:rPr>
              <a:t>10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-apple-system"/>
              </a:rPr>
              <a:t>내외이면 좋은 모델이라고 판단할 수 있음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4E9F9E4-56D0-99AF-3A90-C82861B1CE1B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AB27AB-795F-A397-A622-98AEA036B709}"/>
              </a:ext>
            </a:extLst>
          </p:cNvPr>
          <p:cNvGrpSpPr/>
          <p:nvPr/>
        </p:nvGrpSpPr>
        <p:grpSpPr>
          <a:xfrm>
            <a:off x="822547" y="5002260"/>
            <a:ext cx="5697415" cy="692476"/>
            <a:chOff x="822547" y="4904401"/>
            <a:chExt cx="5697415" cy="692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4D4DB3-E0B0-DDB9-1E00-6340BA4C7F1F}"/>
                    </a:ext>
                  </a:extLst>
                </p:cNvPr>
                <p:cNvSpPr txBox="1"/>
                <p:nvPr/>
              </p:nvSpPr>
              <p:spPr>
                <a:xfrm>
                  <a:off x="822547" y="4904401"/>
                  <a:ext cx="5697415" cy="692476"/>
                </a:xfrm>
                <a:prstGeom prst="rect">
                  <a:avLst/>
                </a:prstGeom>
                <a:solidFill>
                  <a:srgbClr val="FFF2CC">
                    <a:alpha val="50000"/>
                  </a:srgbClr>
                </a:solidFill>
              </p:spPr>
              <p:txBody>
                <a:bodyPr wrap="square">
                  <a:noAutofit/>
                </a:bodyPr>
                <a:lstStyle/>
                <a:p>
                  <a:pPr indent="-73864" algn="ctr">
                    <a:lnSpc>
                      <a:spcPct val="120000"/>
                    </a:lnSpc>
                    <a:spcAft>
                      <a:spcPts val="601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𝑭𝑰𝑫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𝑻𝑹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4D4DB3-E0B0-DDB9-1E00-6340BA4C7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47" y="4904401"/>
                  <a:ext cx="5697415" cy="6924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2F800-1221-C91E-4C2A-FD46E0885FFF}"/>
                </a:ext>
              </a:extLst>
            </p:cNvPr>
            <p:cNvSpPr txBox="1"/>
            <p:nvPr/>
          </p:nvSpPr>
          <p:spPr>
            <a:xfrm>
              <a:off x="3369803" y="5350656"/>
              <a:ext cx="9202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평균 </a:t>
              </a:r>
              <a:r>
                <a:rPr lang="en-US" altLang="ko-KR" sz="1000"/>
                <a:t>(quality)</a:t>
              </a:r>
              <a:endParaRPr lang="ko-KR" altLang="en-US" sz="100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958FF5A-13B9-BFE0-3ABF-6B50E573E682}"/>
                </a:ext>
              </a:extLst>
            </p:cNvPr>
            <p:cNvCxnSpPr>
              <a:cxnSpLocks/>
            </p:cNvCxnSpPr>
            <p:nvPr/>
          </p:nvCxnSpPr>
          <p:spPr>
            <a:xfrm>
              <a:off x="3397066" y="5339169"/>
              <a:ext cx="865762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F3D3F-5CEF-B7E5-277C-32316838F4C6}"/>
                </a:ext>
              </a:extLst>
            </p:cNvPr>
            <p:cNvSpPr txBox="1"/>
            <p:nvPr/>
          </p:nvSpPr>
          <p:spPr>
            <a:xfrm>
              <a:off x="4429379" y="5350656"/>
              <a:ext cx="19367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공분산 </a:t>
              </a:r>
              <a:r>
                <a:rPr lang="en-US" altLang="ko-KR" sz="1000" dirty="0"/>
                <a:t>(diversity)</a:t>
              </a:r>
              <a:endParaRPr lang="ko-KR" altLang="en-US" sz="100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CC9B64D-7749-4584-5B14-09BCD84998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7913" y="5334169"/>
              <a:ext cx="1799644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73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74969-8341-EE92-82D4-BEDECC9BE7BB}"/>
              </a:ext>
            </a:extLst>
          </p:cNvPr>
          <p:cNvSpPr txBox="1"/>
          <p:nvPr/>
        </p:nvSpPr>
        <p:spPr>
          <a:xfrm>
            <a:off x="0" y="6611779"/>
            <a:ext cx="10561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[10]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Heusel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Martin, et al. "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trained by a two time-scale update rule converge to a local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nash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equilibrium." Advances in neural information processing systems 30 (2017).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4E9F9E4-56D0-99AF-3A90-C82861B1CE1B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BB0B77-F5B5-3BF9-D3E4-15352688E008}"/>
              </a:ext>
            </a:extLst>
          </p:cNvPr>
          <p:cNvGrpSpPr/>
          <p:nvPr/>
        </p:nvGrpSpPr>
        <p:grpSpPr>
          <a:xfrm>
            <a:off x="1351606" y="1932068"/>
            <a:ext cx="9488787" cy="4445239"/>
            <a:chOff x="718805" y="1531843"/>
            <a:chExt cx="10865573" cy="50902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861FD44-2B3F-4929-9705-537A1CD6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05" y="1538194"/>
              <a:ext cx="4546834" cy="22797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AE8571-8B79-F69E-E0C2-3B84D1C3C77A}"/>
                </a:ext>
              </a:extLst>
            </p:cNvPr>
            <p:cNvSpPr txBox="1"/>
            <p:nvPr/>
          </p:nvSpPr>
          <p:spPr>
            <a:xfrm>
              <a:off x="843212" y="3429918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500</a:t>
              </a:r>
              <a:endParaRPr lang="ko-KR" altLang="en-US" sz="105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A11E7B-86F4-0460-6E8E-F94617CB0971}"/>
                </a:ext>
              </a:extLst>
            </p:cNvPr>
            <p:cNvSpPr txBox="1"/>
            <p:nvPr/>
          </p:nvSpPr>
          <p:spPr>
            <a:xfrm>
              <a:off x="3098733" y="3429917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300</a:t>
              </a:r>
              <a:endParaRPr lang="ko-KR" altLang="en-US" sz="1050" b="1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E406F9-1AAC-1D82-CB71-AD3ACB1D7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04" r="49353"/>
            <a:stretch/>
          </p:blipFill>
          <p:spPr>
            <a:xfrm>
              <a:off x="5260323" y="1531843"/>
              <a:ext cx="2233029" cy="229246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9C4449-479B-53C1-2243-CE122263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2222" y="4035744"/>
              <a:ext cx="4540483" cy="23178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55E8F10-2266-B767-659D-93EA0D788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3580" y="1843912"/>
              <a:ext cx="3920798" cy="392079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93F9302-C31D-E633-A302-5218BE34C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19" t="-476" r="278" b="476"/>
            <a:stretch/>
          </p:blipFill>
          <p:spPr>
            <a:xfrm>
              <a:off x="794316" y="4048444"/>
              <a:ext cx="2231179" cy="229246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6468B1-5704-5395-6881-049513123A5D}"/>
                </a:ext>
              </a:extLst>
            </p:cNvPr>
            <p:cNvSpPr txBox="1"/>
            <p:nvPr/>
          </p:nvSpPr>
          <p:spPr>
            <a:xfrm>
              <a:off x="5328586" y="3429916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133</a:t>
              </a:r>
              <a:endParaRPr lang="ko-KR" altLang="en-US" sz="1050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14DD42-26FD-5E3C-ED1C-905BF9D08962}"/>
                </a:ext>
              </a:extLst>
            </p:cNvPr>
            <p:cNvSpPr txBox="1"/>
            <p:nvPr/>
          </p:nvSpPr>
          <p:spPr>
            <a:xfrm>
              <a:off x="843212" y="5954742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100</a:t>
              </a:r>
              <a:endParaRPr lang="ko-KR" altLang="en-US" sz="10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01A3F3-B7F6-E708-714D-166046118B7F}"/>
                </a:ext>
              </a:extLst>
            </p:cNvPr>
            <p:cNvSpPr txBox="1"/>
            <p:nvPr/>
          </p:nvSpPr>
          <p:spPr>
            <a:xfrm>
              <a:off x="3098733" y="5927495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45</a:t>
              </a:r>
              <a:endParaRPr lang="ko-KR" altLang="en-US" sz="1050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119B8E-1213-A272-F7B7-6B7518F45DA6}"/>
                </a:ext>
              </a:extLst>
            </p:cNvPr>
            <p:cNvSpPr txBox="1"/>
            <p:nvPr/>
          </p:nvSpPr>
          <p:spPr>
            <a:xfrm>
              <a:off x="5367114" y="5927494"/>
              <a:ext cx="89408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13</a:t>
              </a:r>
              <a:endParaRPr lang="ko-KR" altLang="en-US" sz="1050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3BE71F-65F1-F08C-1E1D-552290D4ED94}"/>
                </a:ext>
              </a:extLst>
            </p:cNvPr>
            <p:cNvSpPr txBox="1"/>
            <p:nvPr/>
          </p:nvSpPr>
          <p:spPr>
            <a:xfrm>
              <a:off x="7756855" y="5345903"/>
              <a:ext cx="680720" cy="28523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/>
                <a:t>FID 3</a:t>
              </a:r>
              <a:endParaRPr lang="ko-KR" altLang="en-US" sz="1050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71877C-C3C3-AA2B-A275-22B306427110}"/>
                </a:ext>
              </a:extLst>
            </p:cNvPr>
            <p:cNvSpPr txBox="1"/>
            <p:nvPr/>
          </p:nvSpPr>
          <p:spPr>
            <a:xfrm>
              <a:off x="794316" y="6353612"/>
              <a:ext cx="3381153" cy="268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&gt; DCGAN</a:t>
              </a:r>
              <a:r>
                <a:rPr lang="ko-KR" altLang="en-US" sz="1000"/>
                <a:t> </a:t>
              </a:r>
              <a:r>
                <a:rPr lang="en-US" altLang="ko-KR" sz="1000"/>
                <a:t>– trained on</a:t>
              </a:r>
              <a:r>
                <a:rPr lang="ko-KR" altLang="en-US" sz="1000"/>
                <a:t> </a:t>
              </a:r>
              <a:r>
                <a:rPr lang="en-US" altLang="ko-KR" sz="1000"/>
                <a:t>CelebA</a:t>
              </a:r>
              <a:endParaRPr lang="ko-KR" altLang="en-US" sz="1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90FFDD-4AA5-BBCE-EFA8-56B5A26B82C9}"/>
                </a:ext>
              </a:extLst>
            </p:cNvPr>
            <p:cNvSpPr txBox="1"/>
            <p:nvPr/>
          </p:nvSpPr>
          <p:spPr>
            <a:xfrm>
              <a:off x="7663580" y="5781764"/>
              <a:ext cx="3381153" cy="268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&gt; WGAN-GP</a:t>
              </a:r>
              <a:r>
                <a:rPr lang="ko-KR" altLang="en-US" sz="1000"/>
                <a:t> </a:t>
              </a:r>
              <a:r>
                <a:rPr lang="en-US" altLang="ko-KR" sz="1000"/>
                <a:t>– trained on</a:t>
              </a:r>
              <a:r>
                <a:rPr lang="ko-KR" altLang="en-US" sz="1000"/>
                <a:t> </a:t>
              </a:r>
              <a:r>
                <a:rPr lang="en-US" altLang="ko-KR" sz="1000"/>
                <a:t>CelebA</a:t>
              </a:r>
              <a:endParaRPr lang="ko-KR" altLang="en-US" sz="10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5A2D07C-3CB5-3ED3-35C8-1B2D27BBC1DC}"/>
              </a:ext>
            </a:extLst>
          </p:cNvPr>
          <p:cNvSpPr txBox="1"/>
          <p:nvPr/>
        </p:nvSpPr>
        <p:spPr>
          <a:xfrm>
            <a:off x="472541" y="1227546"/>
            <a:ext cx="4749784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b="1" dirty="0">
                <a:solidFill>
                  <a:srgbClr val="000000"/>
                </a:solidFill>
              </a:rPr>
              <a:t>Frechet Inception Distance (FID)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0845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0B18DF-7252-96E9-4C1A-006B57301072}"/>
              </a:ext>
            </a:extLst>
          </p:cNvPr>
          <p:cNvSpPr txBox="1"/>
          <p:nvPr/>
        </p:nvSpPr>
        <p:spPr>
          <a:xfrm>
            <a:off x="0" y="6611779"/>
            <a:ext cx="7228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[11]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Bińkowski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Mikołaj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et al. "Demystifying mmd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gans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." </a:t>
            </a:r>
            <a:r>
              <a:rPr lang="en-US" altLang="ko-KR" sz="1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preprint arXiv:1801.01401 (2018).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A2D54-13C2-0007-36F1-6A375E34E88E}"/>
              </a:ext>
            </a:extLst>
          </p:cNvPr>
          <p:cNvSpPr txBox="1"/>
          <p:nvPr/>
        </p:nvSpPr>
        <p:spPr>
          <a:xfrm>
            <a:off x="472541" y="1227749"/>
            <a:ext cx="505787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b="1" dirty="0">
                <a:solidFill>
                  <a:srgbClr val="000000"/>
                </a:solidFill>
              </a:rPr>
              <a:t>Kernel Inception Distance (KID)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87D434-C36C-CEC9-45B5-C78B7E161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793" y="4273778"/>
            <a:ext cx="4936559" cy="24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67D49-51BD-12A0-1F14-2CE2BCC8FA9F}"/>
              </a:ext>
            </a:extLst>
          </p:cNvPr>
          <p:cNvSpPr txBox="1"/>
          <p:nvPr/>
        </p:nvSpPr>
        <p:spPr>
          <a:xfrm>
            <a:off x="480353" y="5058866"/>
            <a:ext cx="5933580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MMD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maximum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mean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discrepancy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두 분포 사이의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distance</a:t>
            </a:r>
          </a:p>
          <a:p>
            <a:pPr marL="36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각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source,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domain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으로부터 계산된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feature map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들을 먼저 평균한 다음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그 결과를 차 연산하고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그걸 또 제곱하면 최종적으로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MMD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값을 얻을 수 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26A532-D67C-5D83-AC0B-93635E8DB932}"/>
              </a:ext>
            </a:extLst>
          </p:cNvPr>
          <p:cNvGrpSpPr/>
          <p:nvPr/>
        </p:nvGrpSpPr>
        <p:grpSpPr>
          <a:xfrm>
            <a:off x="480353" y="1799134"/>
            <a:ext cx="10847698" cy="2826608"/>
            <a:chOff x="472541" y="1572275"/>
            <a:chExt cx="10847698" cy="28266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E938AC-0081-1084-435B-798C3EEC2FA6}"/>
                </a:ext>
              </a:extLst>
            </p:cNvPr>
            <p:cNvSpPr txBox="1"/>
            <p:nvPr/>
          </p:nvSpPr>
          <p:spPr>
            <a:xfrm>
              <a:off x="472541" y="1572275"/>
              <a:ext cx="9949124" cy="2826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  <a:defRPr sz="1200">
                  <a:solidFill>
                    <a:srgbClr val="000000"/>
                  </a:solidFill>
                </a:defRPr>
              </a:lvl1pPr>
              <a:lvl2pPr marL="36000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000000"/>
                  </a:solidFill>
                </a:defRPr>
              </a:lvl2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dirty="0"/>
                <a:t>Measures the dissimilarity between two probability distributions </a:t>
              </a:r>
              <a:r>
                <a:rPr lang="en-US" altLang="ko-KR" dirty="0" err="1"/>
                <a:t>Pr</a:t>
              </a:r>
              <a:r>
                <a:rPr lang="en-US" altLang="ko-KR" dirty="0"/>
                <a:t> and Pg using samples drawn independently from each distribution.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dirty="0"/>
                <a:t>MMD</a:t>
              </a:r>
              <a:r>
                <a:rPr lang="ko-KR" altLang="en-US" dirty="0"/>
                <a:t>를 </a:t>
              </a:r>
              <a:r>
                <a:rPr lang="en-US" altLang="ko-KR" dirty="0"/>
                <a:t>feature space</a:t>
              </a:r>
              <a:r>
                <a:rPr lang="ko-KR" altLang="en-US" dirty="0"/>
                <a:t>에서 진행하는 것</a:t>
              </a:r>
              <a:endParaRPr lang="en-US" altLang="ko-KR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solidFill>
                    <a:srgbClr val="6B7AEB"/>
                  </a:solidFill>
                  <a:effectLst/>
                  <a:latin typeface="-apple-system"/>
                </a:rPr>
                <a:t>실제 이미지와 가짜 이미지의 세트 간의 </a:t>
              </a:r>
              <a:r>
                <a:rPr lang="en-US" altLang="ko-KR" b="0" i="0" dirty="0">
                  <a:solidFill>
                    <a:srgbClr val="6B7AEB"/>
                  </a:solidFill>
                  <a:effectLst/>
                  <a:latin typeface="-apple-system"/>
                </a:rPr>
                <a:t>similarity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apple-system"/>
                </a:rPr>
                <a:t>를 보는 방법 </a:t>
              </a:r>
              <a:endParaRPr lang="en-US" altLang="ko-KR" b="0" i="0" dirty="0">
                <a:solidFill>
                  <a:srgbClr val="000000"/>
                </a:solidFill>
                <a:effectLst/>
                <a:latin typeface="-apple-system"/>
              </a:endParaRPr>
            </a:p>
            <a:p>
              <a:pPr lvl="1"/>
              <a:r>
                <a:rPr lang="ko-KR" altLang="en-US" dirty="0"/>
                <a:t>실제 이미지 셋 </a:t>
              </a:r>
              <a:r>
                <a:rPr lang="en-US" altLang="ko-KR" dirty="0"/>
                <a:t>p, </a:t>
              </a:r>
              <a:r>
                <a:rPr lang="ko-KR" altLang="en-US" dirty="0"/>
                <a:t>가짜 이미지셋 </a:t>
              </a:r>
              <a:r>
                <a:rPr lang="en-US" altLang="ko-KR" dirty="0"/>
                <a:t>q</a:t>
              </a:r>
            </a:p>
            <a:p>
              <a:pPr lvl="1"/>
              <a:r>
                <a:rPr lang="en-US" altLang="ko-KR" dirty="0"/>
                <a:t>p</a:t>
              </a:r>
              <a:r>
                <a:rPr lang="ko-KR" altLang="en-US" dirty="0"/>
                <a:t>에서 그림 </a:t>
              </a:r>
              <a:r>
                <a:rPr lang="en-US" altLang="ko-KR" dirty="0"/>
                <a:t>2</a:t>
              </a:r>
              <a:r>
                <a:rPr lang="ko-KR" altLang="en-US" dirty="0"/>
                <a:t>장으로 뽑고 두 이미지 간의 차이를 구함 →</a:t>
              </a:r>
              <a:r>
                <a:rPr lang="en-US" altLang="ko-KR" dirty="0"/>
                <a:t> </a:t>
              </a:r>
              <a:r>
                <a:rPr lang="ko-KR" altLang="en-US" dirty="0"/>
                <a:t>계속 반복 → 차이의 </a:t>
              </a:r>
              <a:r>
                <a:rPr lang="ko-KR" altLang="en-US" dirty="0" err="1"/>
                <a:t>기댓값</a:t>
              </a:r>
              <a:r>
                <a:rPr lang="ko-KR" altLang="en-US" dirty="0"/>
                <a:t> 구함 </a:t>
              </a:r>
              <a:r>
                <a:rPr lang="en-US" altLang="ko-KR" dirty="0"/>
                <a:t>=&gt; q</a:t>
              </a:r>
              <a:r>
                <a:rPr lang="ko-KR" altLang="en-US" dirty="0"/>
                <a:t>에서도 반복</a:t>
              </a:r>
              <a:endParaRPr lang="en-US" altLang="ko-KR" dirty="0"/>
            </a:p>
            <a:p>
              <a:pPr lvl="1"/>
              <a:r>
                <a:rPr lang="ko-KR" altLang="en-US" dirty="0"/>
                <a:t>하나는 </a:t>
              </a:r>
              <a:r>
                <a:rPr lang="en-US" altLang="ko-KR" dirty="0"/>
                <a:t>p</a:t>
              </a:r>
              <a:r>
                <a:rPr lang="ko-KR" altLang="en-US" dirty="0"/>
                <a:t>에서</a:t>
              </a:r>
              <a:r>
                <a:rPr lang="en-US" altLang="ko-KR" dirty="0"/>
                <a:t>, </a:t>
              </a:r>
              <a:r>
                <a:rPr lang="ko-KR" altLang="en-US" dirty="0"/>
                <a:t>하나는 </a:t>
              </a:r>
              <a:r>
                <a:rPr lang="en-US" altLang="ko-KR" dirty="0"/>
                <a:t>q</a:t>
              </a:r>
              <a:r>
                <a:rPr lang="ko-KR" altLang="en-US" dirty="0"/>
                <a:t>에서 뽑은 값으로 평균적인 차이 구함</a:t>
              </a:r>
              <a:endParaRPr lang="en-US" altLang="ko-KR" dirty="0"/>
            </a:p>
            <a:p>
              <a:pPr lvl="1"/>
              <a:endParaRPr lang="en-US" altLang="ko-KR" dirty="0"/>
            </a:p>
            <a:p>
              <a:pPr lvl="1"/>
              <a:endParaRPr lang="en-US" altLang="ko-KR" dirty="0"/>
            </a:p>
            <a:p>
              <a:pPr lvl="1"/>
              <a:endParaRPr lang="en-US" altLang="ko-KR" dirty="0"/>
            </a:p>
            <a:p>
              <a:pPr lvl="1"/>
              <a:r>
                <a:rPr lang="ko-KR" altLang="en-US" dirty="0"/>
                <a:t>진짜 이미지</a:t>
              </a:r>
              <a:r>
                <a:rPr lang="en-US" altLang="ko-KR" dirty="0"/>
                <a:t> </a:t>
              </a:r>
              <a:r>
                <a:rPr lang="ko-KR" altLang="en-US" dirty="0"/>
                <a:t>간</a:t>
              </a:r>
              <a:r>
                <a:rPr lang="en-US" altLang="ko-KR" dirty="0"/>
                <a:t> </a:t>
              </a:r>
              <a:r>
                <a:rPr lang="ko-KR" altLang="en-US" dirty="0"/>
                <a:t>평균 </a:t>
              </a:r>
              <a:r>
                <a:rPr lang="en-US" altLang="ko-KR" dirty="0"/>
                <a:t>+ </a:t>
              </a:r>
              <a:r>
                <a:rPr lang="ko-KR" altLang="en-US" dirty="0"/>
                <a:t>가짜 이미지 간 평균 </a:t>
              </a:r>
              <a:r>
                <a:rPr lang="en-US" altLang="ko-KR" dirty="0"/>
                <a:t>– 2 * (</a:t>
              </a:r>
              <a:r>
                <a:rPr lang="ko-KR" altLang="en-US" dirty="0"/>
                <a:t>진짜</a:t>
              </a:r>
              <a:r>
                <a:rPr lang="en-US" altLang="ko-KR" dirty="0"/>
                <a:t>/</a:t>
              </a:r>
              <a:r>
                <a:rPr lang="ko-KR" altLang="en-US" dirty="0"/>
                <a:t>가짜 이미지</a:t>
              </a:r>
              <a:r>
                <a:rPr lang="en-US" altLang="ko-KR" dirty="0"/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ECBFA7-A4D2-569D-3D0B-EE9A8816770B}"/>
                    </a:ext>
                  </a:extLst>
                </p:cNvPr>
                <p:cNvSpPr txBox="1"/>
                <p:nvPr/>
              </p:nvSpPr>
              <p:spPr>
                <a:xfrm>
                  <a:off x="688695" y="3461598"/>
                  <a:ext cx="6931149" cy="368434"/>
                </a:xfrm>
                <a:prstGeom prst="rect">
                  <a:avLst/>
                </a:prstGeom>
                <a:solidFill>
                  <a:srgbClr val="FFF2CC">
                    <a:alpha val="60000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 lvl="0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F Mono"/>
                          </a:rPr>
                          <m:t>𝑴𝑴𝑫</m:t>
                        </m:r>
                        <m:d>
                          <m:dPr>
                            <m:ctrlPr>
                              <a:rPr kumimoji="0" lang="en-US" altLang="ko-KR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SF Mono"/>
                              </a:rPr>
                            </m:ctrlPr>
                          </m:dPr>
                          <m:e>
                            <m:r>
                              <a:rPr kumimoji="0" lang="en-US" altLang="ko-KR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SF Mono"/>
                              </a:rPr>
                              <m:t>𝒑</m:t>
                            </m:r>
                            <m:r>
                              <a:rPr kumimoji="0" lang="en-US" altLang="ko-KR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SF Mono"/>
                              </a:rPr>
                              <m:t>,</m:t>
                            </m:r>
                            <m:r>
                              <a:rPr kumimoji="0" lang="en-US" altLang="ko-KR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SF Mono"/>
                              </a:rPr>
                              <m:t>𝒒</m:t>
                            </m:r>
                          </m:e>
                        </m:d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= </m:t>
                        </m:r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𝒙</m:t>
                            </m:r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~</m:t>
                            </m:r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𝒑</m:t>
                            </m:r>
                          </m:sub>
                        </m:sSub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[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𝑲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(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,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′)] +</m:t>
                        </m:r>
                        <m:sSub>
                          <m:sSubPr>
                            <m:ctrlP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𝒙</m:t>
                            </m:r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1600" b="1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b="1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~</m:t>
                            </m:r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𝒒</m:t>
                            </m:r>
                          </m:sub>
                        </m:sSub>
                        <m:r>
                          <a:rPr lang="en-US" altLang="ko-KR" sz="16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[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𝑲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(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,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′)] − 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𝟐</m:t>
                        </m:r>
                        <m:sSub>
                          <m:sSubPr>
                            <m:ctrlP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𝒙</m:t>
                            </m:r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~</m:t>
                            </m:r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𝒑</m:t>
                            </m:r>
                            <m:r>
                              <a:rPr lang="en-US" altLang="ko-KR" sz="16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  <a:ea typeface="SF Mono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~</m:t>
                            </m:r>
                            <m:r>
                              <a:rPr lang="en-US" altLang="ko-KR" sz="16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SF Mono"/>
                              </a:rPr>
                              <m:t>𝒒</m:t>
                            </m:r>
                          </m:sub>
                        </m:sSub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[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𝑲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(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,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𝒙</m:t>
                        </m:r>
                        <m:r>
                          <a:rPr lang="en-US" altLang="ko-KR" sz="16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F Mono"/>
                          </a:rPr>
                          <m:t>′)]</m:t>
                        </m:r>
                      </m:oMath>
                    </m:oMathPara>
                  </a14:m>
                  <a:endParaRPr kumimoji="0" lang="ko-KR" altLang="ko-KR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ECBFA7-A4D2-569D-3D0B-EE9A88167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695" y="3461598"/>
                  <a:ext cx="6931149" cy="368434"/>
                </a:xfrm>
                <a:prstGeom prst="rect">
                  <a:avLst/>
                </a:prstGeom>
                <a:blipFill>
                  <a:blip r:embed="rId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FDCB99-B208-EA2F-AFC9-46A5382E8C61}"/>
                </a:ext>
              </a:extLst>
            </p:cNvPr>
            <p:cNvSpPr txBox="1"/>
            <p:nvPr/>
          </p:nvSpPr>
          <p:spPr>
            <a:xfrm>
              <a:off x="7798203" y="3553033"/>
              <a:ext cx="35220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b="1">
                  <a:solidFill>
                    <a:srgbClr val="FF5357"/>
                  </a:solidFill>
                </a:rPr>
                <a:t>K</a:t>
              </a:r>
              <a:r>
                <a:rPr lang="en-US" altLang="ko-KR" sz="1200" b="1" i="0">
                  <a:solidFill>
                    <a:srgbClr val="FF5357"/>
                  </a:solidFill>
                  <a:effectLst/>
                </a:rPr>
                <a:t>ID</a:t>
              </a:r>
              <a:r>
                <a:rPr lang="ko-KR" altLang="en-US" sz="1200" b="1" i="0">
                  <a:solidFill>
                    <a:srgbClr val="FF5357"/>
                  </a:solidFill>
                  <a:effectLst/>
                </a:rPr>
                <a:t>가 </a:t>
              </a:r>
              <a:r>
                <a:rPr lang="ko-KR" altLang="en-US" sz="1200" b="1">
                  <a:solidFill>
                    <a:srgbClr val="FF5357"/>
                  </a:solidFill>
                </a:rPr>
                <a:t>낮</a:t>
              </a:r>
              <a:r>
                <a:rPr lang="ko-KR" altLang="en-US" sz="1200" b="1" i="0">
                  <a:solidFill>
                    <a:srgbClr val="FF5357"/>
                  </a:solidFill>
                  <a:effectLst/>
                </a:rPr>
                <a:t>을수록 좋은 성능</a:t>
              </a:r>
              <a:endParaRPr lang="en-US" altLang="ko-KR" sz="1200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8771F86E-3B56-8454-0CAC-D79F0CE13367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120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B8B6A1-55A0-B0D0-8898-599210F4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3" y="1556607"/>
            <a:ext cx="5408161" cy="2189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0D6010-4DF2-EF04-03A5-62C412303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23" y="3944086"/>
            <a:ext cx="5416244" cy="2221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D471B-67F2-E738-EF27-3CFCD6818FE3}"/>
              </a:ext>
            </a:extLst>
          </p:cNvPr>
          <p:cNvSpPr txBox="1"/>
          <p:nvPr/>
        </p:nvSpPr>
        <p:spPr>
          <a:xfrm>
            <a:off x="472541" y="2226290"/>
            <a:ext cx="4171648" cy="1164293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The claimed non-monotonicity of the Inception score is quite sensitive to the exact experimental setting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IS</a:t>
            </a:r>
            <a:r>
              <a:rPr lang="ko-KR" altLang="en-US" sz="1200" dirty="0"/>
              <a:t>는 실험 환경에 민감 </a:t>
            </a:r>
            <a:br>
              <a:rPr lang="en-US" altLang="ko-KR" sz="1200" dirty="0"/>
            </a:b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  <a:r>
              <a:rPr lang="en-US" altLang="ko-KR" sz="1200" b="1" dirty="0"/>
              <a:t>non-monotonicity</a:t>
            </a:r>
            <a:r>
              <a:rPr lang="ko-KR" altLang="en-US" sz="1200" b="1" dirty="0"/>
              <a:t> 비단조성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432F2-EC16-099E-4994-7431D9176102}"/>
              </a:ext>
            </a:extLst>
          </p:cNvPr>
          <p:cNvSpPr txBox="1"/>
          <p:nvPr/>
        </p:nvSpPr>
        <p:spPr>
          <a:xfrm>
            <a:off x="472541" y="1441327"/>
            <a:ext cx="2744235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IS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vs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FID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vs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KID</a:t>
            </a:r>
            <a:endParaRPr lang="ko-KR" alt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52FE9B1-4186-7B31-4C0B-42023EB13443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7258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Measure metric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8226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Related work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10190162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RobustNET </a:t>
            </a:r>
            <a:r>
              <a:rPr lang="en-US" altLang="ko-KR" sz="1400" dirty="0"/>
              <a:t>: Improving Domain Generalization in Urban-Scene Segmentation via Instance Selective Whitening </a:t>
            </a:r>
            <a:r>
              <a:rPr lang="en-US" altLang="ko-KR" sz="1600" baseline="40000" dirty="0">
                <a:solidFill>
                  <a:prstClr val="black"/>
                </a:solidFill>
                <a:latin typeface="Tahoma"/>
                <a:ea typeface="맑은 고딕"/>
              </a:rPr>
              <a:t>[12]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89DE6-46D1-194F-7BCA-A8B72B6C5DF9}"/>
              </a:ext>
            </a:extLst>
          </p:cNvPr>
          <p:cNvSpPr txBox="1"/>
          <p:nvPr/>
        </p:nvSpPr>
        <p:spPr>
          <a:xfrm>
            <a:off x="0" y="6473279"/>
            <a:ext cx="12192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sz="9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[12] Choi, </a:t>
            </a:r>
            <a:r>
              <a:rPr lang="en-US" altLang="ko-KR" sz="95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Sungha</a:t>
            </a:r>
            <a:r>
              <a:rPr lang="en-US" altLang="ko-KR" sz="9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</a:t>
            </a:r>
            <a:r>
              <a:rPr lang="en-US" altLang="ko-KR" sz="95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RobustNet</a:t>
            </a:r>
            <a:r>
              <a:rPr lang="en-US" altLang="ko-KR" sz="9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Improving Domain Generalization in Urban-Scene Segmentation via Instance Selective Whitening." IEEE/CVF Conference on Computer Vision and Pattern Recognition (CVPR) 2021.</a:t>
            </a:r>
            <a:endParaRPr lang="en-US" altLang="ko-KR" sz="950" dirty="0"/>
          </a:p>
          <a:p>
            <a:r>
              <a:rPr lang="en-US" altLang="ko-KR" sz="9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[13] </a:t>
            </a:r>
            <a:r>
              <a:rPr lang="en-US" altLang="ko-KR" sz="95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Gatys</a:t>
            </a:r>
            <a:r>
              <a:rPr lang="en-US" altLang="ko-KR" sz="9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Leon, Alexander S. Ecker, and Matthias </a:t>
            </a:r>
            <a:r>
              <a:rPr lang="en-US" altLang="ko-KR" sz="95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Bethge</a:t>
            </a:r>
            <a:r>
              <a:rPr lang="en-US" altLang="ko-KR" sz="9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"Texture synthesis using convolutional neural networks." Advances in neural information processing systems 28 (2015).</a:t>
            </a:r>
            <a:endParaRPr lang="en-US" altLang="ko-KR" sz="9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70A41-3331-8B88-7E7B-9A1AE5EE5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05" y="1904325"/>
            <a:ext cx="3969213" cy="251448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82EB47-730F-25BC-9F82-E58AD8CC018C}"/>
              </a:ext>
            </a:extLst>
          </p:cNvPr>
          <p:cNvGrpSpPr/>
          <p:nvPr/>
        </p:nvGrpSpPr>
        <p:grpSpPr>
          <a:xfrm>
            <a:off x="2695336" y="4621246"/>
            <a:ext cx="6801328" cy="1764756"/>
            <a:chOff x="689735" y="4814880"/>
            <a:chExt cx="6801328" cy="176475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14147D8-5417-7D23-DF0D-8CF72AF27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4886"/>
            <a:stretch/>
          </p:blipFill>
          <p:spPr>
            <a:xfrm>
              <a:off x="689735" y="4914628"/>
              <a:ext cx="6801328" cy="15083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BBECE0-D628-9F3E-8876-99EB806FB8E7}"/>
                </a:ext>
              </a:extLst>
            </p:cNvPr>
            <p:cNvSpPr txBox="1"/>
            <p:nvPr/>
          </p:nvSpPr>
          <p:spPr>
            <a:xfrm>
              <a:off x="1464197" y="4814880"/>
              <a:ext cx="899855" cy="338554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/>
                <a:t>Instance standardization</a:t>
              </a:r>
              <a:endParaRPr lang="ko-KR" altLang="en-US" sz="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CA7E7-0F1B-888E-9E26-6B76795054C8}"/>
                </a:ext>
              </a:extLst>
            </p:cNvPr>
            <p:cNvSpPr txBox="1"/>
            <p:nvPr/>
          </p:nvSpPr>
          <p:spPr>
            <a:xfrm>
              <a:off x="2629382" y="6348804"/>
              <a:ext cx="120183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/>
                <a:t>Covariance matrix</a:t>
              </a:r>
              <a:endParaRPr lang="ko-KR" alt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679F64-5016-B5BF-D584-2219B0A00D84}"/>
                </a:ext>
              </a:extLst>
            </p:cNvPr>
            <p:cNvSpPr txBox="1"/>
            <p:nvPr/>
          </p:nvSpPr>
          <p:spPr>
            <a:xfrm>
              <a:off x="689735" y="6053357"/>
              <a:ext cx="9934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/>
                <a:t>Feature map</a:t>
              </a:r>
              <a:endParaRPr lang="ko-KR" altLang="en-US" sz="1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723068-06A9-DF40-4F88-8B0B0F77C099}"/>
              </a:ext>
            </a:extLst>
          </p:cNvPr>
          <p:cNvSpPr txBox="1"/>
          <p:nvPr/>
        </p:nvSpPr>
        <p:spPr>
          <a:xfrm>
            <a:off x="4923765" y="1676275"/>
            <a:ext cx="6741391" cy="310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cs typeface="Tahoma" panose="020B0604030504040204" pitchFamily="34" charset="0"/>
              </a:rPr>
              <a:t>Data</a:t>
            </a:r>
            <a:r>
              <a:rPr lang="ko-KR" altLang="en-US" sz="1200" b="1" dirty="0">
                <a:cs typeface="Tahoma" panose="020B0604030504040204" pitchFamily="34" charset="0"/>
              </a:rPr>
              <a:t> </a:t>
            </a:r>
            <a:r>
              <a:rPr lang="en-US" altLang="ko-KR" sz="1200" b="1" dirty="0">
                <a:cs typeface="Tahoma" panose="020B0604030504040204" pitchFamily="34" charset="0"/>
              </a:rPr>
              <a:t>generalization </a:t>
            </a:r>
            <a:r>
              <a:rPr lang="en-US" altLang="ko-KR" sz="1200" dirty="0">
                <a:cs typeface="Tahoma" panose="020B0604030504040204" pitchFamily="34" charset="0"/>
              </a:rPr>
              <a:t>: DA</a:t>
            </a:r>
            <a:r>
              <a:rPr lang="ko-KR" altLang="en-US" sz="1200" dirty="0">
                <a:cs typeface="Tahoma" panose="020B0604030504040204" pitchFamily="34" charset="0"/>
              </a:rPr>
              <a:t>는 특정한 </a:t>
            </a:r>
            <a:r>
              <a:rPr lang="en-US" altLang="ko-KR" sz="1200" dirty="0">
                <a:cs typeface="Tahoma" panose="020B0604030504040204" pitchFamily="34" charset="0"/>
              </a:rPr>
              <a:t>target domain</a:t>
            </a:r>
            <a:r>
              <a:rPr lang="ko-KR" altLang="en-US" sz="1200" dirty="0">
                <a:cs typeface="Tahoma" panose="020B0604030504040204" pitchFamily="34" charset="0"/>
              </a:rPr>
              <a:t>이 있다면</a:t>
            </a:r>
            <a:r>
              <a:rPr lang="en-US" altLang="ko-KR" sz="1200" dirty="0">
                <a:cs typeface="Tahoma" panose="020B0604030504040204" pitchFamily="34" charset="0"/>
              </a:rPr>
              <a:t>, DG</a:t>
            </a:r>
            <a:r>
              <a:rPr lang="ko-KR" altLang="en-US" sz="1200" dirty="0">
                <a:cs typeface="Tahoma" panose="020B0604030504040204" pitchFamily="34" charset="0"/>
              </a:rPr>
              <a:t>는 </a:t>
            </a:r>
            <a:r>
              <a:rPr lang="en-US" altLang="ko-KR" sz="1200" dirty="0">
                <a:cs typeface="Tahoma" panose="020B0604030504040204" pitchFamily="34" charset="0"/>
              </a:rPr>
              <a:t>unseen domain</a:t>
            </a:r>
            <a:r>
              <a:rPr lang="ko-KR" altLang="en-US" sz="1200" dirty="0">
                <a:cs typeface="Tahoma" panose="020B0604030504040204" pitchFamily="34" charset="0"/>
              </a:rPr>
              <a:t>을 다룸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cs typeface="Tahoma" panose="020B0604030504040204" pitchFamily="34" charset="0"/>
              </a:rPr>
              <a:t>Feature covariance </a:t>
            </a:r>
            <a:r>
              <a:rPr lang="en-US" altLang="ko-KR" sz="1200" dirty="0">
                <a:cs typeface="Tahoma" panose="020B0604030504040204" pitchFamily="34" charset="0"/>
              </a:rPr>
              <a:t>(</a:t>
            </a:r>
            <a:r>
              <a:rPr lang="ko-KR" altLang="en-US" sz="1200" dirty="0">
                <a:cs typeface="Tahoma" panose="020B0604030504040204" pitchFamily="34" charset="0"/>
              </a:rPr>
              <a:t>공분산</a:t>
            </a:r>
            <a:r>
              <a:rPr lang="en-US" altLang="ko-KR" sz="1200" dirty="0">
                <a:cs typeface="Tahoma" panose="020B0604030504040204" pitchFamily="34" charset="0"/>
              </a:rPr>
              <a:t>)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기존의 연구</a:t>
            </a:r>
            <a:r>
              <a:rPr lang="en-US" altLang="ko-KR" sz="1200" baseline="40000" dirty="0">
                <a:solidFill>
                  <a:prstClr val="black"/>
                </a:solidFill>
                <a:latin typeface="Tahoma"/>
                <a:ea typeface="맑은 고딕"/>
              </a:rPr>
              <a:t>[13]</a:t>
            </a:r>
            <a:r>
              <a:rPr lang="ko-KR" altLang="en-US" sz="1200" dirty="0">
                <a:cs typeface="Tahoma" panose="020B0604030504040204" pitchFamily="34" charset="0"/>
              </a:rPr>
              <a:t>에 의해서</a:t>
            </a:r>
            <a:r>
              <a:rPr lang="en-US" altLang="ko-KR" sz="1200" dirty="0">
                <a:cs typeface="Tahoma" panose="020B0604030504040204" pitchFamily="34" charset="0"/>
              </a:rPr>
              <a:t>, feature correlations(covariance matrix)</a:t>
            </a:r>
            <a:r>
              <a:rPr lang="ko-KR" altLang="en-US" sz="1200" dirty="0">
                <a:cs typeface="Tahoma" panose="020B0604030504040204" pitchFamily="34" charset="0"/>
              </a:rPr>
              <a:t>자체가 이미지의 </a:t>
            </a:r>
            <a:r>
              <a:rPr lang="en-US" altLang="ko-KR" sz="1200" dirty="0">
                <a:cs typeface="Tahoma" panose="020B0604030504040204" pitchFamily="34" charset="0"/>
              </a:rPr>
              <a:t>style information</a:t>
            </a:r>
            <a:r>
              <a:rPr lang="ko-KR" altLang="en-US" sz="1200" dirty="0">
                <a:cs typeface="Tahoma" panose="020B0604030504040204" pitchFamily="34" charset="0"/>
              </a:rPr>
              <a:t>을 담고 있다고 밝혀졌다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이미지의 </a:t>
            </a:r>
            <a:r>
              <a:rPr lang="en-US" altLang="ko-KR" sz="1200" dirty="0">
                <a:cs typeface="Tahoma" panose="020B0604030504040204" pitchFamily="34" charset="0"/>
              </a:rPr>
              <a:t>style</a:t>
            </a:r>
            <a:r>
              <a:rPr lang="ko-KR" altLang="en-US" sz="1200" dirty="0">
                <a:cs typeface="Tahoma" panose="020B0604030504040204" pitchFamily="34" charset="0"/>
              </a:rPr>
              <a:t>을 제거하기 위해서</a:t>
            </a:r>
            <a:r>
              <a:rPr lang="en-US" altLang="ko-KR" sz="1200" dirty="0">
                <a:cs typeface="Tahoma" panose="020B0604030504040204" pitchFamily="34" charset="0"/>
              </a:rPr>
              <a:t>, whitening transformation </a:t>
            </a:r>
            <a:r>
              <a:rPr lang="ko-KR" altLang="en-US" sz="1200" dirty="0">
                <a:cs typeface="Tahoma" panose="020B0604030504040204" pitchFamily="34" charset="0"/>
              </a:rPr>
              <a:t>사용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828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Whitening Transformation 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초기 </a:t>
            </a:r>
            <a:r>
              <a:rPr lang="en-US" altLang="ko-KR" sz="1200" dirty="0">
                <a:cs typeface="Tahoma" panose="020B0604030504040204" pitchFamily="34" charset="0"/>
              </a:rPr>
              <a:t>Layer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Feature map</a:t>
            </a:r>
            <a:r>
              <a:rPr lang="ko-KR" altLang="en-US" sz="1200" dirty="0">
                <a:cs typeface="Tahoma" panose="020B0604030504040204" pitchFamily="34" charset="0"/>
              </a:rPr>
              <a:t>에 대해 채널 방향 공분산 행렬이 단위행렬이 되도록 만든 변환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997200" lvl="2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Feature map (C×H×W)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>
                <a:cs typeface="Tahoma" panose="020B0604030504040204" pitchFamily="34" charset="0"/>
              </a:rPr>
              <a:t>[HW </a:t>
            </a:r>
            <a:r>
              <a:rPr lang="ko-KR" altLang="en-US" sz="1200" dirty="0">
                <a:cs typeface="Tahoma" panose="020B0604030504040204" pitchFamily="34" charset="0"/>
              </a:rPr>
              <a:t>벡터 </a:t>
            </a:r>
            <a:r>
              <a:rPr lang="en-US" altLang="ko-KR" sz="1200" dirty="0">
                <a:cs typeface="Tahoma" panose="020B0604030504040204" pitchFamily="34" charset="0"/>
              </a:rPr>
              <a:t>C</a:t>
            </a:r>
            <a:r>
              <a:rPr lang="ko-KR" altLang="en-US" sz="1200" dirty="0">
                <a:cs typeface="Tahoma" panose="020B0604030504040204" pitchFamily="34" charset="0"/>
              </a:rPr>
              <a:t>개</a:t>
            </a:r>
            <a:r>
              <a:rPr lang="en-US" altLang="ko-KR" sz="1200" dirty="0">
                <a:cs typeface="Tahoma" panose="020B0604030504040204" pitchFamily="34" charset="0"/>
              </a:rPr>
              <a:t>] </a:t>
            </a:r>
            <a:r>
              <a:rPr lang="ko-KR" altLang="en-US" sz="1200" dirty="0">
                <a:cs typeface="Tahoma" panose="020B0604030504040204" pitchFamily="34" charset="0"/>
              </a:rPr>
              <a:t>로 변환한 후</a:t>
            </a:r>
            <a:r>
              <a:rPr lang="en-US" altLang="ko-KR" sz="1200" dirty="0">
                <a:cs typeface="Tahoma" panose="020B0604030504040204" pitchFamily="34" charset="0"/>
              </a:rPr>
              <a:t>, C</a:t>
            </a:r>
            <a:r>
              <a:rPr lang="ko-KR" altLang="en-US" sz="1200" dirty="0">
                <a:cs typeface="Tahoma" panose="020B0604030504040204" pitchFamily="34" charset="0"/>
              </a:rPr>
              <a:t>개의 백터들에 대한 </a:t>
            </a:r>
            <a:r>
              <a:rPr lang="en-US" altLang="ko-KR" sz="1200" dirty="0">
                <a:cs typeface="Tahoma" panose="020B0604030504040204" pitchFamily="34" charset="0"/>
              </a:rPr>
              <a:t>Covariance Matrix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>
                <a:cs typeface="Tahoma" panose="020B0604030504040204" pitchFamily="34" charset="0"/>
              </a:rPr>
              <a:t>Identity Matrix(</a:t>
            </a:r>
            <a:r>
              <a:rPr lang="ko-KR" altLang="en-US" sz="1200" dirty="0">
                <a:cs typeface="Tahoma" panose="020B0604030504040204" pitchFamily="34" charset="0"/>
              </a:rPr>
              <a:t>단위행렬</a:t>
            </a:r>
            <a:r>
              <a:rPr lang="en-US" altLang="ko-KR" sz="1200" dirty="0">
                <a:cs typeface="Tahoma" panose="020B0604030504040204" pitchFamily="34" charset="0"/>
              </a:rPr>
              <a:t>) </a:t>
            </a:r>
            <a:r>
              <a:rPr lang="ko-KR" altLang="en-US" sz="1200" dirty="0">
                <a:cs typeface="Tahoma" panose="020B0604030504040204" pitchFamily="34" charset="0"/>
              </a:rPr>
              <a:t>형태가 되도록 하는 것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이렇게 하면 이미지의 </a:t>
            </a:r>
            <a:r>
              <a:rPr lang="en-US" altLang="ko-KR" sz="1200" dirty="0">
                <a:cs typeface="Tahoma" panose="020B0604030504040204" pitchFamily="34" charset="0"/>
              </a:rPr>
              <a:t>Style </a:t>
            </a:r>
            <a:r>
              <a:rPr lang="ko-KR" altLang="en-US" sz="1200" dirty="0">
                <a:cs typeface="Tahoma" panose="020B0604030504040204" pitchFamily="34" charset="0"/>
              </a:rPr>
              <a:t>정보가 제거 된다는 가설이 있기 때문에</a:t>
            </a:r>
            <a:r>
              <a:rPr lang="en-US" altLang="ko-KR" sz="1200" dirty="0">
                <a:cs typeface="Tahoma" panose="020B0604030504040204" pitchFamily="34" charset="0"/>
              </a:rPr>
              <a:t>, RobustNET</a:t>
            </a:r>
            <a:r>
              <a:rPr lang="ko-KR" altLang="en-US" sz="1200" dirty="0">
                <a:cs typeface="Tahoma" panose="020B0604030504040204" pitchFamily="34" charset="0"/>
              </a:rPr>
              <a:t>에서는 </a:t>
            </a:r>
            <a:r>
              <a:rPr lang="en-US" altLang="ko-KR" sz="1200" dirty="0">
                <a:cs typeface="Tahoma" panose="020B0604030504040204" pitchFamily="34" charset="0"/>
              </a:rPr>
              <a:t>WT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>
                <a:cs typeface="Tahoma" panose="020B0604030504040204" pitchFamily="34" charset="0"/>
              </a:rPr>
              <a:t>selective</a:t>
            </a:r>
            <a:r>
              <a:rPr lang="ko-KR" altLang="en-US" sz="1200" dirty="0">
                <a:cs typeface="Tahoma" panose="020B0604030504040204" pitchFamily="34" charset="0"/>
              </a:rPr>
              <a:t>하게 적용한다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685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Proposal</a:t>
            </a:r>
            <a:endParaRPr lang="ko-KR" altLang="en-US" sz="2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4F4B7-6542-0C00-187C-69979657C697}"/>
              </a:ext>
            </a:extLst>
          </p:cNvPr>
          <p:cNvGrpSpPr/>
          <p:nvPr/>
        </p:nvGrpSpPr>
        <p:grpSpPr>
          <a:xfrm>
            <a:off x="259423" y="2290251"/>
            <a:ext cx="5377857" cy="3074859"/>
            <a:chOff x="768922" y="2552575"/>
            <a:chExt cx="5957003" cy="3405993"/>
          </a:xfrm>
        </p:grpSpPr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54784EB8-1D6E-135B-9EEB-444609ECFE72}"/>
                </a:ext>
              </a:extLst>
            </p:cNvPr>
            <p:cNvSpPr/>
            <p:nvPr/>
          </p:nvSpPr>
          <p:spPr>
            <a:xfrm>
              <a:off x="830980" y="4708395"/>
              <a:ext cx="1232658" cy="1163009"/>
            </a:xfrm>
            <a:prstGeom prst="cloud">
              <a:avLst/>
            </a:prstGeom>
            <a:solidFill>
              <a:srgbClr val="FCC0C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" name="구름 5">
              <a:extLst>
                <a:ext uri="{FF2B5EF4-FFF2-40B4-BE49-F238E27FC236}">
                  <a16:creationId xmlns:a16="http://schemas.microsoft.com/office/drawing/2014/main" id="{26E0AF5C-E053-762E-2633-AB25CCFFF84E}"/>
                </a:ext>
              </a:extLst>
            </p:cNvPr>
            <p:cNvSpPr/>
            <p:nvPr/>
          </p:nvSpPr>
          <p:spPr>
            <a:xfrm>
              <a:off x="5056230" y="2849924"/>
              <a:ext cx="1669695" cy="1693833"/>
            </a:xfrm>
            <a:prstGeom prst="cloud">
              <a:avLst/>
            </a:prstGeom>
            <a:solidFill>
              <a:srgbClr val="99CC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pic>
          <p:nvPicPr>
            <p:cNvPr id="7" name="그림 6" descr="가장, 가발, 응시하는이(가) 표시된 사진&#10;&#10;자동 생성된 설명">
              <a:extLst>
                <a:ext uri="{FF2B5EF4-FFF2-40B4-BE49-F238E27FC236}">
                  <a16:creationId xmlns:a16="http://schemas.microsoft.com/office/drawing/2014/main" id="{805A38C6-049E-5B09-3930-AF2024C67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8"/>
            <a:stretch/>
          </p:blipFill>
          <p:spPr>
            <a:xfrm>
              <a:off x="5314582" y="3286517"/>
              <a:ext cx="639087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D4D6B3-4B41-B68E-2686-BBBE5A17D6FC}"/>
                </a:ext>
              </a:extLst>
            </p:cNvPr>
            <p:cNvSpPr txBox="1"/>
            <p:nvPr/>
          </p:nvSpPr>
          <p:spPr>
            <a:xfrm>
              <a:off x="4894453" y="5677308"/>
              <a:ext cx="1697087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Stylization strength</a:t>
              </a:r>
              <a:endParaRPr lang="ko-KR" altLang="en-US" sz="10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FC1D00-4578-6907-82D7-1B43CBCA26FC}"/>
                </a:ext>
              </a:extLst>
            </p:cNvPr>
            <p:cNvGrpSpPr/>
            <p:nvPr/>
          </p:nvGrpSpPr>
          <p:grpSpPr>
            <a:xfrm>
              <a:off x="1073554" y="2861984"/>
              <a:ext cx="5507888" cy="2815324"/>
              <a:chOff x="17087005" y="33559548"/>
              <a:chExt cx="6233499" cy="3388800"/>
            </a:xfrm>
          </p:grpSpPr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03520D10-0BCA-0D31-9C36-97F7D75CBF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87005" y="36934468"/>
                <a:ext cx="6233499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232EABD9-B056-E016-4883-E49D6B9BED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354" y="33559548"/>
                <a:ext cx="0" cy="3388800"/>
              </a:xfrm>
              <a:prstGeom prst="straightConnector1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5" name="그림 14" descr="의류, 실내, 가발, 가장이(가) 표시된 사진&#10;&#10;자동 생성된 설명">
              <a:extLst>
                <a:ext uri="{FF2B5EF4-FFF2-40B4-BE49-F238E27FC236}">
                  <a16:creationId xmlns:a16="http://schemas.microsoft.com/office/drawing/2014/main" id="{D194D46F-38D1-7942-EF28-F32333A6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7"/>
            <a:stretch/>
          </p:blipFill>
          <p:spPr>
            <a:xfrm>
              <a:off x="2189182" y="4446073"/>
              <a:ext cx="639628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그림 15" descr="실내, 의류, 사람, 가장이(가) 표시된 사진&#10;&#10;자동 생성된 설명">
              <a:extLst>
                <a:ext uri="{FF2B5EF4-FFF2-40B4-BE49-F238E27FC236}">
                  <a16:creationId xmlns:a16="http://schemas.microsoft.com/office/drawing/2014/main" id="{66CD3C7B-BF5F-FC31-D9C7-64859281F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8"/>
            <a:stretch/>
          </p:blipFill>
          <p:spPr>
            <a:xfrm>
              <a:off x="3088929" y="4012338"/>
              <a:ext cx="639628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그림 16" descr="실내, 사람, 가장, 가발이(가) 표시된 사진&#10;&#10;자동 생성된 설명">
              <a:extLst>
                <a:ext uri="{FF2B5EF4-FFF2-40B4-BE49-F238E27FC236}">
                  <a16:creationId xmlns:a16="http://schemas.microsoft.com/office/drawing/2014/main" id="{7E4A9D40-74D3-D096-04BA-0CC41DC5D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7"/>
            <a:stretch/>
          </p:blipFill>
          <p:spPr>
            <a:xfrm>
              <a:off x="4372348" y="3565155"/>
              <a:ext cx="639628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8" name="그림 17" descr="실내, 사람, 가장, 가발이(가) 표시된 사진&#10;&#10;자동 생성된 설명">
              <a:extLst>
                <a:ext uri="{FF2B5EF4-FFF2-40B4-BE49-F238E27FC236}">
                  <a16:creationId xmlns:a16="http://schemas.microsoft.com/office/drawing/2014/main" id="{39967025-D4E7-FA2A-F791-C4FCD059E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7"/>
            <a:stretch/>
          </p:blipFill>
          <p:spPr>
            <a:xfrm>
              <a:off x="3531014" y="3884698"/>
              <a:ext cx="639628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" name="그림 18" descr="의류, 실내, 가발, 가장이(가) 표시된 사진&#10;&#10;자동 생성된 설명">
              <a:extLst>
                <a:ext uri="{FF2B5EF4-FFF2-40B4-BE49-F238E27FC236}">
                  <a16:creationId xmlns:a16="http://schemas.microsoft.com/office/drawing/2014/main" id="{103299E1-4630-83AD-8C13-A28647010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9"/>
            <a:stretch/>
          </p:blipFill>
          <p:spPr>
            <a:xfrm>
              <a:off x="1176696" y="4934536"/>
              <a:ext cx="638073" cy="639086"/>
            </a:xfrm>
            <a:prstGeom prst="rect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7A76D-6889-5F05-6FB6-AEC95AFF6F86}"/>
                </a:ext>
              </a:extLst>
            </p:cNvPr>
            <p:cNvSpPr txBox="1"/>
            <p:nvPr/>
          </p:nvSpPr>
          <p:spPr>
            <a:xfrm rot="16200000">
              <a:off x="-31214" y="3684216"/>
              <a:ext cx="1881532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Domain distance (A→B)</a:t>
              </a:r>
              <a:endParaRPr lang="ko-KR" altLang="en-US" sz="1000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5B147EC-0AEE-FDC7-267F-D4DF9B015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357" y="4088359"/>
              <a:ext cx="0" cy="67725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DB06EA7-6F62-32BC-8354-16B0B07275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6502" y="5299118"/>
              <a:ext cx="164205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241D900-3D96-B007-741A-43A2743BA7E3}"/>
                </a:ext>
              </a:extLst>
            </p:cNvPr>
            <p:cNvGrpSpPr/>
            <p:nvPr/>
          </p:nvGrpSpPr>
          <p:grpSpPr>
            <a:xfrm>
              <a:off x="3801488" y="4820849"/>
              <a:ext cx="641134" cy="641420"/>
              <a:chOff x="17869646" y="31526974"/>
              <a:chExt cx="1444612" cy="1445257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56BFFAE-E84C-4F1E-2A74-76BCD87B2ACA}"/>
                  </a:ext>
                </a:extLst>
              </p:cNvPr>
              <p:cNvSpPr/>
              <p:nvPr/>
            </p:nvSpPr>
            <p:spPr>
              <a:xfrm>
                <a:off x="18592292" y="32248640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BBFD8FE-FD34-D181-7C49-0D1057705523}"/>
                  </a:ext>
                </a:extLst>
              </p:cNvPr>
              <p:cNvSpPr/>
              <p:nvPr/>
            </p:nvSpPr>
            <p:spPr>
              <a:xfrm>
                <a:off x="18592292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3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41EBFB9-6ED8-3217-8BEE-D9EFE940A523}"/>
                  </a:ext>
                </a:extLst>
              </p:cNvPr>
              <p:cNvSpPr/>
              <p:nvPr/>
            </p:nvSpPr>
            <p:spPr>
              <a:xfrm>
                <a:off x="17869646" y="31887486"/>
                <a:ext cx="361153" cy="361154"/>
              </a:xfrm>
              <a:prstGeom prst="rect">
                <a:avLst/>
              </a:prstGeom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199A3A7-8F75-6FBF-FC85-921A6DEB8D19}"/>
                  </a:ext>
                </a:extLst>
              </p:cNvPr>
              <p:cNvSpPr/>
              <p:nvPr/>
            </p:nvSpPr>
            <p:spPr>
              <a:xfrm>
                <a:off x="17869646" y="31527616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1A592F0-A868-B958-1D40-380E4BD3D36C}"/>
                  </a:ext>
                </a:extLst>
              </p:cNvPr>
              <p:cNvSpPr/>
              <p:nvPr/>
            </p:nvSpPr>
            <p:spPr>
              <a:xfrm>
                <a:off x="17869646" y="32248640"/>
                <a:ext cx="361153" cy="361154"/>
              </a:xfrm>
              <a:prstGeom prst="rect">
                <a:avLst/>
              </a:prstGeom>
              <a:solidFill>
                <a:srgbClr val="3366FF">
                  <a:alpha val="50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19D7D9F-73A4-C0AB-9D9D-A78C68FF7FDE}"/>
                  </a:ext>
                </a:extLst>
              </p:cNvPr>
              <p:cNvSpPr/>
              <p:nvPr/>
            </p:nvSpPr>
            <p:spPr>
              <a:xfrm>
                <a:off x="17869646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27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23C22C4-378C-C66B-E111-E1C382D47D6C}"/>
                  </a:ext>
                </a:extLst>
              </p:cNvPr>
              <p:cNvSpPr/>
              <p:nvPr/>
            </p:nvSpPr>
            <p:spPr>
              <a:xfrm>
                <a:off x="18953105" y="31528900"/>
                <a:ext cx="361153" cy="361154"/>
              </a:xfrm>
              <a:prstGeom prst="rect">
                <a:avLst/>
              </a:prstGeom>
              <a:solidFill>
                <a:srgbClr val="6699FF">
                  <a:alpha val="16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2B115D9-B716-380B-5FE7-E07E7B57E5D8}"/>
                  </a:ext>
                </a:extLst>
              </p:cNvPr>
              <p:cNvSpPr/>
              <p:nvPr/>
            </p:nvSpPr>
            <p:spPr>
              <a:xfrm>
                <a:off x="18592292" y="31887486"/>
                <a:ext cx="361153" cy="361154"/>
              </a:xfrm>
              <a:prstGeom prst="rect">
                <a:avLst/>
              </a:prstGeom>
              <a:solidFill>
                <a:srgbClr val="6699FF">
                  <a:alpha val="14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8B3A42F-0F7A-676C-508B-3BD574702851}"/>
                  </a:ext>
                </a:extLst>
              </p:cNvPr>
              <p:cNvSpPr/>
              <p:nvPr/>
            </p:nvSpPr>
            <p:spPr>
              <a:xfrm>
                <a:off x="18953105" y="31887486"/>
                <a:ext cx="361153" cy="361154"/>
              </a:xfrm>
              <a:prstGeom prst="rect">
                <a:avLst/>
              </a:prstGeom>
              <a:solidFill>
                <a:srgbClr val="3366FF">
                  <a:alpha val="56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31FBA68-BEE5-AA0C-FD87-35A474A5C574}"/>
                  </a:ext>
                </a:extLst>
              </p:cNvPr>
              <p:cNvSpPr/>
              <p:nvPr/>
            </p:nvSpPr>
            <p:spPr>
              <a:xfrm>
                <a:off x="18953105" y="32248640"/>
                <a:ext cx="361153" cy="361154"/>
              </a:xfrm>
              <a:prstGeom prst="rect">
                <a:avLst/>
              </a:prstGeom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251DE97-9435-0643-E7C4-E77C0DDE7A16}"/>
                  </a:ext>
                </a:extLst>
              </p:cNvPr>
              <p:cNvSpPr/>
              <p:nvPr/>
            </p:nvSpPr>
            <p:spPr>
              <a:xfrm>
                <a:off x="18953105" y="32611077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92006A8-8C3E-97B3-B757-CC6DD8501B65}"/>
                  </a:ext>
                </a:extLst>
              </p:cNvPr>
              <p:cNvSpPr/>
              <p:nvPr/>
            </p:nvSpPr>
            <p:spPr>
              <a:xfrm>
                <a:off x="18230799" y="31887486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C43ED7B-D015-0BEA-3EB6-1103DCB290A9}"/>
                  </a:ext>
                </a:extLst>
              </p:cNvPr>
              <p:cNvSpPr/>
              <p:nvPr/>
            </p:nvSpPr>
            <p:spPr>
              <a:xfrm>
                <a:off x="18230799" y="32248640"/>
                <a:ext cx="361153" cy="361154"/>
              </a:xfrm>
              <a:prstGeom prst="rect">
                <a:avLst/>
              </a:prstGeom>
              <a:solidFill>
                <a:srgbClr val="3366FF">
                  <a:alpha val="29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934A6DB-1049-EC95-D0C4-F6317DD7B5A0}"/>
                  </a:ext>
                </a:extLst>
              </p:cNvPr>
              <p:cNvSpPr/>
              <p:nvPr/>
            </p:nvSpPr>
            <p:spPr>
              <a:xfrm>
                <a:off x="18230799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1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B3859D7-E0A0-28A9-37CA-405F85F1C74E}"/>
                  </a:ext>
                </a:extLst>
              </p:cNvPr>
              <p:cNvSpPr/>
              <p:nvPr/>
            </p:nvSpPr>
            <p:spPr>
              <a:xfrm>
                <a:off x="18230799" y="31526974"/>
                <a:ext cx="361153" cy="361154"/>
              </a:xfrm>
              <a:prstGeom prst="rect">
                <a:avLst/>
              </a:prstGeom>
              <a:solidFill>
                <a:srgbClr val="6699FF">
                  <a:alpha val="1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1804752-23A6-6C52-C951-C99928897A89}"/>
                  </a:ext>
                </a:extLst>
              </p:cNvPr>
              <p:cNvSpPr/>
              <p:nvPr/>
            </p:nvSpPr>
            <p:spPr>
              <a:xfrm>
                <a:off x="18592292" y="31528900"/>
                <a:ext cx="361153" cy="361154"/>
              </a:xfrm>
              <a:prstGeom prst="rect">
                <a:avLst/>
              </a:prstGeom>
              <a:solidFill>
                <a:srgbClr val="3366FF">
                  <a:alpha val="72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6CAB63-128D-3B4B-F863-E25A6AFD3047}"/>
                </a:ext>
              </a:extLst>
            </p:cNvPr>
            <p:cNvSpPr txBox="1"/>
            <p:nvPr/>
          </p:nvSpPr>
          <p:spPr>
            <a:xfrm>
              <a:off x="3801488" y="5422860"/>
              <a:ext cx="1622284" cy="25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4D71E5"/>
                  </a:solidFill>
                </a:rPr>
                <a:t>Feature covariance</a:t>
              </a:r>
              <a:endParaRPr lang="ko-KR" altLang="en-US" sz="900" b="1" dirty="0">
                <a:solidFill>
                  <a:srgbClr val="4D71E5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E72B7E7-88C5-BE0A-75E3-B2EA6CFC9353}"/>
                </a:ext>
              </a:extLst>
            </p:cNvPr>
            <p:cNvGrpSpPr/>
            <p:nvPr/>
          </p:nvGrpSpPr>
          <p:grpSpPr>
            <a:xfrm>
              <a:off x="4782638" y="4820849"/>
              <a:ext cx="641134" cy="641420"/>
              <a:chOff x="17869646" y="31526974"/>
              <a:chExt cx="1444612" cy="14452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6AC9D4E-C6BE-2C35-2986-53D4C9A6E694}"/>
                  </a:ext>
                </a:extLst>
              </p:cNvPr>
              <p:cNvSpPr/>
              <p:nvPr/>
            </p:nvSpPr>
            <p:spPr>
              <a:xfrm>
                <a:off x="18592292" y="32248640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5A8365-5241-E4E8-C9E0-3B6287AAC631}"/>
                  </a:ext>
                </a:extLst>
              </p:cNvPr>
              <p:cNvSpPr/>
              <p:nvPr/>
            </p:nvSpPr>
            <p:spPr>
              <a:xfrm>
                <a:off x="18592292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47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9AAA57C-4F20-6231-620F-D2408E1B1973}"/>
                  </a:ext>
                </a:extLst>
              </p:cNvPr>
              <p:cNvSpPr/>
              <p:nvPr/>
            </p:nvSpPr>
            <p:spPr>
              <a:xfrm>
                <a:off x="17869646" y="31887486"/>
                <a:ext cx="361153" cy="361154"/>
              </a:xfrm>
              <a:prstGeom prst="rect">
                <a:avLst/>
              </a:prstGeom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2BBC2F5-1649-7D79-72C7-54E4708AD657}"/>
                  </a:ext>
                </a:extLst>
              </p:cNvPr>
              <p:cNvSpPr/>
              <p:nvPr/>
            </p:nvSpPr>
            <p:spPr>
              <a:xfrm>
                <a:off x="17869646" y="31527616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BCBD47D-EC8B-B02F-8125-477E8684EE23}"/>
                  </a:ext>
                </a:extLst>
              </p:cNvPr>
              <p:cNvSpPr/>
              <p:nvPr/>
            </p:nvSpPr>
            <p:spPr>
              <a:xfrm>
                <a:off x="17869646" y="32248640"/>
                <a:ext cx="361153" cy="361154"/>
              </a:xfrm>
              <a:prstGeom prst="rect">
                <a:avLst/>
              </a:prstGeom>
              <a:solidFill>
                <a:srgbClr val="3366FF">
                  <a:alpha val="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E471175-CA3D-A5E1-DA3E-D28BAB4B8B82}"/>
                  </a:ext>
                </a:extLst>
              </p:cNvPr>
              <p:cNvSpPr/>
              <p:nvPr/>
            </p:nvSpPr>
            <p:spPr>
              <a:xfrm>
                <a:off x="17869646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27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09B757C-B081-443B-4CDA-A5B487027A85}"/>
                  </a:ext>
                </a:extLst>
              </p:cNvPr>
              <p:cNvSpPr/>
              <p:nvPr/>
            </p:nvSpPr>
            <p:spPr>
              <a:xfrm>
                <a:off x="18953105" y="31528900"/>
                <a:ext cx="361153" cy="361154"/>
              </a:xfrm>
              <a:prstGeom prst="rect">
                <a:avLst/>
              </a:prstGeom>
              <a:solidFill>
                <a:srgbClr val="6699FF">
                  <a:alpha val="7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B0D5B9-8ABC-286F-9326-0B756B65D24F}"/>
                  </a:ext>
                </a:extLst>
              </p:cNvPr>
              <p:cNvSpPr/>
              <p:nvPr/>
            </p:nvSpPr>
            <p:spPr>
              <a:xfrm>
                <a:off x="18592292" y="31887486"/>
                <a:ext cx="361153" cy="361154"/>
              </a:xfrm>
              <a:prstGeom prst="rect">
                <a:avLst/>
              </a:prstGeom>
              <a:solidFill>
                <a:srgbClr val="6699FF">
                  <a:alpha val="14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F41829F-81B3-6751-8D86-0F3B298DD750}"/>
                  </a:ext>
                </a:extLst>
              </p:cNvPr>
              <p:cNvSpPr/>
              <p:nvPr/>
            </p:nvSpPr>
            <p:spPr>
              <a:xfrm>
                <a:off x="18953105" y="31887486"/>
                <a:ext cx="361153" cy="361154"/>
              </a:xfrm>
              <a:prstGeom prst="rect">
                <a:avLst/>
              </a:prstGeom>
              <a:solidFill>
                <a:srgbClr val="3366FF">
                  <a:alpha val="56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EFFD0EE-BD57-F33B-D678-14BE7C0246B5}"/>
                  </a:ext>
                </a:extLst>
              </p:cNvPr>
              <p:cNvSpPr/>
              <p:nvPr/>
            </p:nvSpPr>
            <p:spPr>
              <a:xfrm>
                <a:off x="18953105" y="32248640"/>
                <a:ext cx="361153" cy="361154"/>
              </a:xfrm>
              <a:prstGeom prst="rect">
                <a:avLst/>
              </a:prstGeom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6B7CC02-D370-7301-CA40-ADC8416C4455}"/>
                  </a:ext>
                </a:extLst>
              </p:cNvPr>
              <p:cNvSpPr/>
              <p:nvPr/>
            </p:nvSpPr>
            <p:spPr>
              <a:xfrm>
                <a:off x="18953105" y="32611077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29E9C3-D7DA-5572-2C4F-DFAFBF9144B8}"/>
                  </a:ext>
                </a:extLst>
              </p:cNvPr>
              <p:cNvSpPr/>
              <p:nvPr/>
            </p:nvSpPr>
            <p:spPr>
              <a:xfrm>
                <a:off x="18230799" y="31887486"/>
                <a:ext cx="361153" cy="361154"/>
              </a:xfrm>
              <a:prstGeom prst="rect">
                <a:avLst/>
              </a:prstGeom>
              <a:solidFill>
                <a:srgbClr val="0034DA">
                  <a:alpha val="69804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7C65C12-DEF9-DDCA-8D6E-44ED93BDF22E}"/>
                  </a:ext>
                </a:extLst>
              </p:cNvPr>
              <p:cNvSpPr/>
              <p:nvPr/>
            </p:nvSpPr>
            <p:spPr>
              <a:xfrm>
                <a:off x="18230799" y="32248640"/>
                <a:ext cx="361153" cy="361154"/>
              </a:xfrm>
              <a:prstGeom prst="rect">
                <a:avLst/>
              </a:prstGeom>
              <a:solidFill>
                <a:srgbClr val="3366FF">
                  <a:alpha val="4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C95AC12-92A5-FEED-E70B-3B8C56CED7E8}"/>
                  </a:ext>
                </a:extLst>
              </p:cNvPr>
              <p:cNvSpPr/>
              <p:nvPr/>
            </p:nvSpPr>
            <p:spPr>
              <a:xfrm>
                <a:off x="18230799" y="32611077"/>
                <a:ext cx="361153" cy="361154"/>
              </a:xfrm>
              <a:prstGeom prst="rect">
                <a:avLst/>
              </a:prstGeom>
              <a:solidFill>
                <a:srgbClr val="6699FF">
                  <a:alpha val="1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FFE821-3C79-AFBC-E5B0-94F9FF92D026}"/>
                  </a:ext>
                </a:extLst>
              </p:cNvPr>
              <p:cNvSpPr/>
              <p:nvPr/>
            </p:nvSpPr>
            <p:spPr>
              <a:xfrm>
                <a:off x="18230799" y="31526974"/>
                <a:ext cx="361153" cy="361154"/>
              </a:xfrm>
              <a:prstGeom prst="rect">
                <a:avLst/>
              </a:prstGeom>
              <a:solidFill>
                <a:srgbClr val="6699FF">
                  <a:alpha val="15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CA0CBD8-F274-113B-14D0-48F661C5F409}"/>
                  </a:ext>
                </a:extLst>
              </p:cNvPr>
              <p:cNvSpPr/>
              <p:nvPr/>
            </p:nvSpPr>
            <p:spPr>
              <a:xfrm>
                <a:off x="18592292" y="31528900"/>
                <a:ext cx="361153" cy="361154"/>
              </a:xfrm>
              <a:prstGeom prst="rect">
                <a:avLst/>
              </a:prstGeom>
              <a:solidFill>
                <a:srgbClr val="3366FF">
                  <a:alpha val="89000"/>
                </a:srgbClr>
              </a:solidFill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06E13DF-90A6-F11C-DB4C-F0E8961C90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610" y="5141132"/>
              <a:ext cx="282041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A0647A70-D2F5-6CA2-35EF-944D538DBA3D}"/>
                </a:ext>
              </a:extLst>
            </p:cNvPr>
            <p:cNvSpPr/>
            <p:nvPr/>
          </p:nvSpPr>
          <p:spPr>
            <a:xfrm>
              <a:off x="1011932" y="5562722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1" name="별: 꼭짓점 5개 60">
              <a:extLst>
                <a:ext uri="{FF2B5EF4-FFF2-40B4-BE49-F238E27FC236}">
                  <a16:creationId xmlns:a16="http://schemas.microsoft.com/office/drawing/2014/main" id="{3D1208BE-23C7-9D99-EF45-BF5557177A43}"/>
                </a:ext>
              </a:extLst>
            </p:cNvPr>
            <p:cNvSpPr/>
            <p:nvPr/>
          </p:nvSpPr>
          <p:spPr>
            <a:xfrm>
              <a:off x="2063639" y="5053419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2" name="별: 꼭짓점 5개 61">
              <a:extLst>
                <a:ext uri="{FF2B5EF4-FFF2-40B4-BE49-F238E27FC236}">
                  <a16:creationId xmlns:a16="http://schemas.microsoft.com/office/drawing/2014/main" id="{28947F40-123D-6238-A418-41BB830018BE}"/>
                </a:ext>
              </a:extLst>
            </p:cNvPr>
            <p:cNvSpPr/>
            <p:nvPr/>
          </p:nvSpPr>
          <p:spPr>
            <a:xfrm>
              <a:off x="2976278" y="4614558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3" name="별: 꼭짓점 5개 62">
              <a:extLst>
                <a:ext uri="{FF2B5EF4-FFF2-40B4-BE49-F238E27FC236}">
                  <a16:creationId xmlns:a16="http://schemas.microsoft.com/office/drawing/2014/main" id="{F32F91CA-6FEB-DEDA-BBEF-47C25043B898}"/>
                </a:ext>
              </a:extLst>
            </p:cNvPr>
            <p:cNvSpPr/>
            <p:nvPr/>
          </p:nvSpPr>
          <p:spPr>
            <a:xfrm>
              <a:off x="3412741" y="4489197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4" name="별: 꼭짓점 5개 63">
              <a:extLst>
                <a:ext uri="{FF2B5EF4-FFF2-40B4-BE49-F238E27FC236}">
                  <a16:creationId xmlns:a16="http://schemas.microsoft.com/office/drawing/2014/main" id="{B22FD1E7-1405-03C4-1D39-75D016A93A35}"/>
                </a:ext>
              </a:extLst>
            </p:cNvPr>
            <p:cNvSpPr/>
            <p:nvPr/>
          </p:nvSpPr>
          <p:spPr>
            <a:xfrm>
              <a:off x="4255425" y="4184961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0E89A490-B6A1-8800-747E-A86DFC80A4B4}"/>
                </a:ext>
              </a:extLst>
            </p:cNvPr>
            <p:cNvSpPr/>
            <p:nvPr/>
          </p:nvSpPr>
          <p:spPr>
            <a:xfrm>
              <a:off x="5170788" y="3907091"/>
              <a:ext cx="143794" cy="143794"/>
            </a:xfrm>
            <a:prstGeom prst="star5">
              <a:avLst/>
            </a:prstGeom>
            <a:solidFill>
              <a:srgbClr val="FFFF6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CF1546E-26BD-3282-34C9-294CDAEB5FD2}"/>
                    </a:ext>
                  </a:extLst>
                </p:cNvPr>
                <p:cNvSpPr txBox="1"/>
                <p:nvPr/>
              </p:nvSpPr>
              <p:spPr>
                <a:xfrm>
                  <a:off x="1810750" y="5383221"/>
                  <a:ext cx="638073" cy="2556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9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I</m:t>
                            </m:r>
                          </m:e>
                          <m:sub>
                            <m:r>
                              <a:rPr kumimoji="0" lang="en-US" altLang="ko-KR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sub>
                        </m:sSub>
                        <m:r>
                          <a:rPr kumimoji="0" lang="en-US" altLang="ko-KR" sz="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∈</m:t>
                        </m:r>
                        <m:sSub>
                          <m:sSubPr>
                            <m:ctrlPr>
                              <a:rPr kumimoji="0" lang="en-US" altLang="ko-KR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ko-KR" altLang="en-US" sz="9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+mn-cs"/>
                              </a:rPr>
                              <m:t>𝓓</m:t>
                            </m:r>
                          </m:e>
                          <m:sub>
                            <m:r>
                              <a:rPr kumimoji="0" lang="en-US" altLang="ko-KR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+mn-cs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CF1546E-26BD-3282-34C9-294CDAEB5F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750" y="5383221"/>
                  <a:ext cx="638073" cy="2556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29A2B7A-B478-F5F4-FF5F-446517BE5087}"/>
                    </a:ext>
                  </a:extLst>
                </p:cNvPr>
                <p:cNvSpPr txBox="1"/>
                <p:nvPr/>
              </p:nvSpPr>
              <p:spPr>
                <a:xfrm>
                  <a:off x="5398643" y="3020366"/>
                  <a:ext cx="417368" cy="2812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ko-KR" sz="1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kumimoji="0" lang="en-US" altLang="ko-KR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ko-KR" altLang="en-US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7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29A2B7A-B478-F5F4-FF5F-446517BE5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643" y="3020366"/>
                  <a:ext cx="417368" cy="28126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EA15E2-3645-B912-19F6-9D6235F6EF55}"/>
                </a:ext>
              </a:extLst>
            </p:cNvPr>
            <p:cNvSpPr txBox="1"/>
            <p:nvPr/>
          </p:nvSpPr>
          <p:spPr>
            <a:xfrm>
              <a:off x="5633507" y="2716791"/>
              <a:ext cx="919537" cy="282892"/>
            </a:xfrm>
            <a:prstGeom prst="roundRect">
              <a:avLst/>
            </a:prstGeom>
            <a:solidFill>
              <a:srgbClr val="79BCFF">
                <a:alpha val="85000"/>
              </a:srgb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kumimoji="0" sz="2800" b="0" i="1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pPr algn="ctr"/>
              <a:r>
                <a:rPr lang="en-US" altLang="ko-KR" sz="900" b="1" dirty="0">
                  <a:latin typeface="+mj-lt"/>
                </a:rPr>
                <a:t>Domain B</a:t>
              </a:r>
              <a:endParaRPr lang="ko-KR" altLang="en-US" sz="900" b="1" dirty="0">
                <a:latin typeface="+mj-lt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07ED37-CA86-1B16-B63C-C8BFAEE0D3CE}"/>
                </a:ext>
              </a:extLst>
            </p:cNvPr>
            <p:cNvSpPr txBox="1"/>
            <p:nvPr/>
          </p:nvSpPr>
          <p:spPr>
            <a:xfrm>
              <a:off x="1146526" y="4597793"/>
              <a:ext cx="887168" cy="282892"/>
            </a:xfrm>
            <a:prstGeom prst="roundRect">
              <a:avLst/>
            </a:prstGeom>
            <a:solidFill>
              <a:srgbClr val="FA9CB0">
                <a:alpha val="85000"/>
              </a:srgb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kumimoji="0" sz="2800" b="0" i="1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pPr algn="ctr"/>
              <a:r>
                <a:rPr lang="en-US" altLang="ko-KR" sz="900" b="1" dirty="0">
                  <a:latin typeface="+mj-lt"/>
                </a:rPr>
                <a:t>Domain A</a:t>
              </a:r>
              <a:endParaRPr lang="ko-KR" altLang="en-US" sz="900" b="1" dirty="0">
                <a:latin typeface="+mj-lt"/>
              </a:endParaRPr>
            </a:p>
          </p:txBody>
        </p:sp>
        <p:pic>
          <p:nvPicPr>
            <p:cNvPr id="70" name="Picture 2" descr="Vincent van Gogh: 8 things you didn't know about the painter | Vogue France">
              <a:extLst>
                <a:ext uri="{FF2B5EF4-FFF2-40B4-BE49-F238E27FC236}">
                  <a16:creationId xmlns:a16="http://schemas.microsoft.com/office/drawing/2014/main" id="{6B9904F8-821E-E7C3-34A5-1200D5706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174" y="3970522"/>
              <a:ext cx="238823" cy="358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Vincent van Gogh">
              <a:extLst>
                <a:ext uri="{FF2B5EF4-FFF2-40B4-BE49-F238E27FC236}">
                  <a16:creationId xmlns:a16="http://schemas.microsoft.com/office/drawing/2014/main" id="{90F4139F-B54B-4EEF-7966-373FD69CD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498" y="3968508"/>
              <a:ext cx="275072" cy="358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6" descr="21 Facts About Vincent van Gogh | Impressionist &amp; Modern Art | Sotheby's">
              <a:extLst>
                <a:ext uri="{FF2B5EF4-FFF2-40B4-BE49-F238E27FC236}">
                  <a16:creationId xmlns:a16="http://schemas.microsoft.com/office/drawing/2014/main" id="{F2DE75B2-56F0-D3A8-7F93-92EF04515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9903" y="3060057"/>
              <a:ext cx="345235" cy="419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Self Portrait (detail) | McGaw Graphics">
              <a:extLst>
                <a:ext uri="{FF2B5EF4-FFF2-40B4-BE49-F238E27FC236}">
                  <a16:creationId xmlns:a16="http://schemas.microsoft.com/office/drawing/2014/main" id="{F3BD377E-8A78-978C-FEAC-B4D72225E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214" y="3522087"/>
              <a:ext cx="409679" cy="409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377FA4D-7FE7-29A4-1BED-C201C06E4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1514" t="28627" r="14362" b="31693"/>
            <a:stretch/>
          </p:blipFill>
          <p:spPr>
            <a:xfrm>
              <a:off x="1588772" y="2552575"/>
              <a:ext cx="3620046" cy="204521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1DBE7A-8308-3C04-959D-057D98E25190}"/>
              </a:ext>
            </a:extLst>
          </p:cNvPr>
          <p:cNvSpPr txBox="1"/>
          <p:nvPr/>
        </p:nvSpPr>
        <p:spPr>
          <a:xfrm>
            <a:off x="5905948" y="2054073"/>
            <a:ext cx="6054925" cy="416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cs typeface="Tahoma" panose="020B0604030504040204" pitchFamily="34" charset="0"/>
              </a:rPr>
              <a:t>Use unpaired image </a:t>
            </a:r>
          </a:p>
          <a:p>
            <a:pPr marL="828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How to measure generalized domain gap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RobustNET</a:t>
            </a:r>
            <a:r>
              <a:rPr lang="ko-KR" altLang="en-US" sz="1200" dirty="0">
                <a:cs typeface="Tahoma" panose="020B0604030504040204" pitchFamily="34" charset="0"/>
              </a:rPr>
              <a:t>은 </a:t>
            </a:r>
            <a:r>
              <a:rPr lang="en-US" altLang="ko-KR" sz="1200" dirty="0">
                <a:cs typeface="Tahoma" panose="020B0604030504040204" pitchFamily="34" charset="0"/>
              </a:rPr>
              <a:t>photometric transformation</a:t>
            </a:r>
            <a:r>
              <a:rPr lang="ko-KR" altLang="en-US" sz="1200" dirty="0">
                <a:cs typeface="Tahoma" panose="020B0604030504040204" pitchFamily="34" charset="0"/>
              </a:rPr>
              <a:t>만 사용 </a:t>
            </a:r>
            <a:r>
              <a:rPr lang="en-US" altLang="ko-KR" sz="1200" dirty="0">
                <a:cs typeface="Tahoma" panose="020B0604030504040204" pitchFamily="34" charset="0"/>
              </a:rPr>
              <a:t>== </a:t>
            </a:r>
            <a:r>
              <a:rPr lang="en-US" altLang="ko-KR" sz="1200" b="1" dirty="0">
                <a:cs typeface="Tahoma" panose="020B0604030504040204" pitchFamily="34" charset="0"/>
              </a:rPr>
              <a:t>paired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cs typeface="Tahoma" panose="020B0604030504040204" pitchFamily="34" charset="0"/>
              </a:rPr>
              <a:t>image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lt"/>
              </a:rPr>
              <a:t>But could domain adaptation can be trained continuously with </a:t>
            </a:r>
            <a:r>
              <a:rPr lang="en-US" altLang="ko-KR" sz="1200" b="1" dirty="0">
                <a:latin typeface="+mn-lt"/>
              </a:rPr>
              <a:t>unpaired</a:t>
            </a:r>
            <a:r>
              <a:rPr lang="en-US" altLang="ko-KR" sz="1200" dirty="0">
                <a:latin typeface="+mn-lt"/>
              </a:rPr>
              <a:t> image?</a:t>
            </a:r>
          </a:p>
          <a:p>
            <a:pPr marL="997200" lvl="2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Unpaired image = *Real image ↔ Virtual image</a:t>
            </a:r>
          </a:p>
          <a:p>
            <a:pPr marL="817200" lvl="2">
              <a:lnSpc>
                <a:spcPct val="150000"/>
              </a:lnSpc>
            </a:pPr>
            <a:r>
              <a:rPr lang="en-US" altLang="ko-KR" sz="1000" dirty="0">
                <a:cs typeface="Tahoma" panose="020B0604030504040204" pitchFamily="34" charset="0"/>
              </a:rPr>
              <a:t>(*Real image = DiffusionCLIP</a:t>
            </a:r>
            <a:r>
              <a:rPr lang="ko-KR" altLang="en-US" sz="1000" dirty="0">
                <a:cs typeface="Tahoma" panose="020B0604030504040204" pitchFamily="34" charset="0"/>
              </a:rPr>
              <a:t>을 사용하여 가상을 실제처럼 변환한</a:t>
            </a:r>
            <a:r>
              <a:rPr lang="en-US" altLang="ko-KR" sz="1000" dirty="0">
                <a:cs typeface="Tahoma" panose="020B0604030504040204" pitchFamily="34" charset="0"/>
              </a:rPr>
              <a:t>)</a:t>
            </a:r>
          </a:p>
          <a:p>
            <a:pPr indent="-97200">
              <a:lnSpc>
                <a:spcPct val="150000"/>
              </a:lnSpc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⇒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Method 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</a:t>
            </a:r>
            <a:r>
              <a:rPr lang="en-US" altLang="ko-KR" sz="1200" dirty="0">
                <a:latin typeface="+mn-lt"/>
              </a:rPr>
              <a:t>Use </a:t>
            </a:r>
            <a:r>
              <a:rPr lang="en-US" altLang="ko-KR" sz="1200" dirty="0">
                <a:solidFill>
                  <a:srgbClr val="4D6BED"/>
                </a:solidFill>
                <a:latin typeface="+mn-lt"/>
              </a:rPr>
              <a:t>feature covariance</a:t>
            </a:r>
            <a:r>
              <a:rPr lang="en-US" altLang="ko-KR" sz="1200" dirty="0">
                <a:latin typeface="+mn-lt"/>
              </a:rPr>
              <a:t> to </a:t>
            </a:r>
            <a:r>
              <a:rPr lang="en-US" altLang="ko-KR" sz="1200" b="1" dirty="0">
                <a:latin typeface="+mn-lt"/>
              </a:rPr>
              <a:t>define domain gap </a:t>
            </a:r>
            <a:r>
              <a:rPr lang="en-US" altLang="ko-KR" sz="1200" dirty="0">
                <a:latin typeface="+mn-lt"/>
              </a:rPr>
              <a:t>between unpaired image</a:t>
            </a:r>
          </a:p>
          <a:p>
            <a:pPr indent="-97200">
              <a:lnSpc>
                <a:spcPct val="150000"/>
              </a:lnSpc>
            </a:pP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cs typeface="Tahoma" panose="020B0604030504040204" pitchFamily="34" charset="0"/>
              </a:rPr>
              <a:t>Method to reduce domain gap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828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Gap</a:t>
            </a:r>
            <a:r>
              <a:rPr lang="ko-KR" altLang="en-US" sz="1200" dirty="0">
                <a:cs typeface="Tahoma" panose="020B0604030504040204" pitchFamily="34" charset="0"/>
              </a:rPr>
              <a:t>에 대한 분석을 하면 어떤 이미지 사이에서 </a:t>
            </a:r>
            <a:r>
              <a:rPr lang="en-US" altLang="ko-KR" sz="1200" dirty="0">
                <a:cs typeface="Tahoma" panose="020B0604030504040204" pitchFamily="34" charset="0"/>
              </a:rPr>
              <a:t>gap</a:t>
            </a:r>
            <a:r>
              <a:rPr lang="ko-KR" altLang="en-US" sz="1200" dirty="0">
                <a:cs typeface="Tahoma" panose="020B0604030504040204" pitchFamily="34" charset="0"/>
              </a:rPr>
              <a:t>이 큰지를 알 수 있어서</a:t>
            </a:r>
            <a:r>
              <a:rPr lang="en-US" altLang="ko-KR" sz="1200" dirty="0">
                <a:cs typeface="Tahoma" panose="020B0604030504040204" pitchFamily="34" charset="0"/>
              </a:rPr>
              <a:t>,</a:t>
            </a:r>
            <a:br>
              <a:rPr lang="en-US" altLang="ko-KR" sz="1200" dirty="0">
                <a:cs typeface="Tahoma" panose="020B0604030504040204" pitchFamily="34" charset="0"/>
              </a:rPr>
            </a:br>
            <a:r>
              <a:rPr lang="ko-KR" altLang="en-US" sz="1200" dirty="0">
                <a:cs typeface="Tahoma" panose="020B0604030504040204" pitchFamily="34" charset="0"/>
              </a:rPr>
              <a:t> 도메인 </a:t>
            </a:r>
            <a:r>
              <a:rPr lang="en-US" altLang="ko-KR" sz="1200" dirty="0">
                <a:cs typeface="Tahoma" panose="020B0604030504040204" pitchFamily="34" charset="0"/>
              </a:rPr>
              <a:t>distance</a:t>
            </a:r>
            <a:r>
              <a:rPr lang="ko-KR" altLang="en-US" sz="1200" dirty="0">
                <a:cs typeface="Tahoma" panose="020B0604030504040204" pitchFamily="34" charset="0"/>
              </a:rPr>
              <a:t>에 대한 분석이 가능할 것이다</a:t>
            </a:r>
            <a:r>
              <a:rPr lang="en-US" altLang="ko-KR" sz="1200" dirty="0">
                <a:cs typeface="Tahoma" panose="020B0604030504040204" pitchFamily="34" charset="0"/>
              </a:rPr>
              <a:t>.</a:t>
            </a:r>
          </a:p>
          <a:p>
            <a:pPr marL="54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It can be used as a term as a clue to reduce gap.</a:t>
            </a:r>
          </a:p>
          <a:p>
            <a:pPr marL="828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Method to </a:t>
            </a:r>
            <a:r>
              <a:rPr lang="en-US" altLang="ko-KR" sz="1200" u="sng" dirty="0">
                <a:cs typeface="Tahoma" panose="020B0604030504040204" pitchFamily="34" charset="0"/>
              </a:rPr>
              <a:t>measure distance</a:t>
            </a:r>
            <a:r>
              <a:rPr lang="en-US" altLang="ko-KR" sz="1200" dirty="0">
                <a:cs typeface="Tahoma" panose="020B0604030504040204" pitchFamily="34" charset="0"/>
              </a:rPr>
              <a:t> between images : Ours, FID, KID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cs typeface="Tahoma" panose="020B0604030504040204" pitchFamily="34" charset="0"/>
              </a:rPr>
              <a:t>⇒ </a:t>
            </a:r>
            <a:r>
              <a:rPr lang="ko-KR" altLang="en-US" sz="1200" dirty="0">
                <a:cs typeface="Tahoma" panose="020B0604030504040204" pitchFamily="34" charset="0"/>
              </a:rPr>
              <a:t>이 방법을 활용하여</a:t>
            </a:r>
            <a:r>
              <a:rPr lang="en-US" altLang="ko-KR" sz="1200" dirty="0">
                <a:cs typeface="Tahoma" panose="020B0604030504040204" pitchFamily="34" charset="0"/>
              </a:rPr>
              <a:t>, gap</a:t>
            </a:r>
            <a:r>
              <a:rPr lang="ko-KR" altLang="en-US" sz="1200" dirty="0">
                <a:cs typeface="Tahoma" panose="020B0604030504040204" pitchFamily="34" charset="0"/>
              </a:rPr>
              <a:t>을 줄이도록 </a:t>
            </a:r>
            <a:r>
              <a:rPr lang="en-US" altLang="ko-KR" sz="1200" dirty="0">
                <a:cs typeface="Tahoma" panose="020B0604030504040204" pitchFamily="34" charset="0"/>
              </a:rPr>
              <a:t>adaptation</a:t>
            </a:r>
            <a:r>
              <a:rPr lang="ko-KR" altLang="en-US" sz="1200" dirty="0">
                <a:cs typeface="Tahoma" panose="020B0604030504040204" pitchFamily="34" charset="0"/>
              </a:rPr>
              <a:t>하는 기법 설계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72A8123-DEAB-47EE-C380-2468A1428339}"/>
              </a:ext>
            </a:extLst>
          </p:cNvPr>
          <p:cNvGrpSpPr/>
          <p:nvPr/>
        </p:nvGrpSpPr>
        <p:grpSpPr>
          <a:xfrm>
            <a:off x="9264188" y="164921"/>
            <a:ext cx="2726581" cy="2252330"/>
            <a:chOff x="8639758" y="3937519"/>
            <a:chExt cx="3524250" cy="2911256"/>
          </a:xfrm>
        </p:grpSpPr>
        <p:pic>
          <p:nvPicPr>
            <p:cNvPr id="4098" name="Picture 2" descr="GTA5 Dataset | Papers With Code">
              <a:extLst>
                <a:ext uri="{FF2B5EF4-FFF2-40B4-BE49-F238E27FC236}">
                  <a16:creationId xmlns:a16="http://schemas.microsoft.com/office/drawing/2014/main" id="{C1E319D2-25F7-C68D-CD0C-3EB2D0DDA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758" y="4734225"/>
              <a:ext cx="3524250" cy="21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6">
              <a:extLst>
                <a:ext uri="{FF2B5EF4-FFF2-40B4-BE49-F238E27FC236}">
                  <a16:creationId xmlns:a16="http://schemas.microsoft.com/office/drawing/2014/main" id="{C8877811-2041-F02F-99BD-CA9F1910C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832106" y="3744877"/>
              <a:ext cx="1028558" cy="1413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BDE6519-3837-73AD-F041-2073CFBEAF72}"/>
                </a:ext>
              </a:extLst>
            </p:cNvPr>
            <p:cNvSpPr txBox="1"/>
            <p:nvPr/>
          </p:nvSpPr>
          <p:spPr>
            <a:xfrm>
              <a:off x="9412911" y="3995769"/>
              <a:ext cx="1866945" cy="5171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Domain</a:t>
              </a:r>
              <a:r>
                <a:rPr lang="en-US" altLang="ko-KR" sz="2000" b="1" dirty="0">
                  <a:ln w="12700">
                    <a:solidFill>
                      <a:schemeClr val="bg1"/>
                    </a:solidFill>
                  </a:ln>
                </a:rPr>
                <a:t> </a:t>
              </a:r>
              <a:r>
                <a:rPr lang="en-US" altLang="ko-KR" sz="1400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Gap</a:t>
              </a:r>
              <a:endParaRPr lang="ko-KR" altLang="en-US" sz="1400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5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0B3FF8-7653-CAAB-C06D-5CAC1FB91FAA}"/>
              </a:ext>
            </a:extLst>
          </p:cNvPr>
          <p:cNvSpPr/>
          <p:nvPr/>
        </p:nvSpPr>
        <p:spPr>
          <a:xfrm>
            <a:off x="1" y="0"/>
            <a:ext cx="4271058" cy="6858000"/>
          </a:xfrm>
          <a:prstGeom prst="rect">
            <a:avLst/>
          </a:prstGeom>
          <a:solidFill>
            <a:srgbClr val="67A0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44546A"/>
                </a:solidFill>
              </a:rPr>
              <a:t>Contents</a:t>
            </a:r>
          </a:p>
          <a:p>
            <a:pPr algn="ctr"/>
            <a:endParaRPr lang="ko-KR" altLang="en-US" sz="2000" dirty="0"/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662F617E-FAEF-FF1B-1976-AC085F2E2EBD}"/>
              </a:ext>
            </a:extLst>
          </p:cNvPr>
          <p:cNvSpPr txBox="1">
            <a:spLocks/>
          </p:cNvSpPr>
          <p:nvPr/>
        </p:nvSpPr>
        <p:spPr>
          <a:xfrm>
            <a:off x="4851722" y="1030362"/>
            <a:ext cx="5820136" cy="47972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342900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600" b="1" dirty="0"/>
              <a:t>Introduction</a:t>
            </a:r>
            <a:r>
              <a:rPr lang="en-US" altLang="ko-KR" sz="1600" dirty="0"/>
              <a:t> </a:t>
            </a:r>
          </a:p>
          <a:p>
            <a:pPr marL="342900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600" b="1" dirty="0"/>
              <a:t>Background</a:t>
            </a:r>
          </a:p>
          <a:p>
            <a:pPr marL="800100" lvl="1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Domain adaptation</a:t>
            </a:r>
          </a:p>
          <a:p>
            <a:pPr marL="800100" lvl="1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Style transfer</a:t>
            </a:r>
          </a:p>
          <a:p>
            <a:pPr marL="1257300" lvl="2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CLIP, GAN Inversion, StyleCLIP, StyleGAN-NADA, DiffusionCLIP</a:t>
            </a:r>
          </a:p>
          <a:p>
            <a:pPr marL="800100" lvl="1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Measure metric</a:t>
            </a:r>
          </a:p>
          <a:p>
            <a:pPr marL="1257300" lvl="2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IS, FID, KID</a:t>
            </a:r>
          </a:p>
          <a:p>
            <a:pPr marL="342900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600" b="1" dirty="0"/>
              <a:t>Related work </a:t>
            </a:r>
          </a:p>
          <a:p>
            <a:pPr marL="800100" lvl="1" indent="-28575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RobustNET</a:t>
            </a:r>
          </a:p>
          <a:p>
            <a:pPr marL="342900" indent="-285750" latinLnBrk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600" b="1" dirty="0"/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121398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369"/>
            <a:ext cx="9144000" cy="957263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5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</a:t>
            </a:r>
            <a:r>
              <a:rPr lang="ko-KR" altLang="en-US" sz="5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🙂</a:t>
            </a:r>
            <a:endParaRPr lang="ko-KR" altLang="en-US" sz="5400" b="1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1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A9CF0E89-7EDE-7BC2-B910-83E9E98E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95" y="1792544"/>
            <a:ext cx="4615805" cy="18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GAN Inversion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CBE42-8FE9-EDE5-A2FF-D0D6B319B27F}"/>
              </a:ext>
            </a:extLst>
          </p:cNvPr>
          <p:cNvSpPr txBox="1"/>
          <p:nvPr/>
        </p:nvSpPr>
        <p:spPr>
          <a:xfrm>
            <a:off x="472541" y="4949354"/>
            <a:ext cx="9274465" cy="144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Z space : stochastic</a:t>
            </a:r>
            <a:r>
              <a:rPr lang="ko-KR" altLang="en-US" sz="1200" dirty="0">
                <a:cs typeface="Tahoma" panose="020B0604030504040204" pitchFamily="34" charset="0"/>
              </a:rPr>
              <a:t>한 분포에서 뽑은 </a:t>
            </a:r>
            <a:r>
              <a:rPr lang="en-US" altLang="ko-KR" sz="1200" dirty="0">
                <a:cs typeface="Tahoma" panose="020B0604030504040204" pitchFamily="34" charset="0"/>
              </a:rPr>
              <a:t>random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StyleGAN</a:t>
            </a:r>
            <a:r>
              <a:rPr lang="ko-KR" altLang="en-US" sz="1200" dirty="0">
                <a:cs typeface="Tahoma" panose="020B0604030504040204" pitchFamily="34" charset="0"/>
              </a:rPr>
              <a:t>이 나오면서 </a:t>
            </a:r>
            <a:r>
              <a:rPr lang="en-US" altLang="ko-KR" sz="1200" dirty="0">
                <a:cs typeface="Tahoma" panose="020B0604030504040204" pitchFamily="34" charset="0"/>
              </a:rPr>
              <a:t>latent space</a:t>
            </a:r>
            <a:r>
              <a:rPr lang="ko-KR" altLang="en-US" sz="1200" dirty="0">
                <a:cs typeface="Tahoma" panose="020B0604030504040204" pitchFamily="34" charset="0"/>
              </a:rPr>
              <a:t>들이 더 확장되었음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W space : MLP</a:t>
            </a:r>
            <a:r>
              <a:rPr lang="ko-KR" altLang="en-US" sz="1200" dirty="0">
                <a:cs typeface="Tahoma" panose="020B0604030504040204" pitchFamily="34" charset="0"/>
              </a:rPr>
              <a:t>를 거쳐 얻은 </a:t>
            </a:r>
            <a:r>
              <a:rPr lang="en-US" altLang="ko-KR" sz="1200" dirty="0">
                <a:cs typeface="Tahoma" panose="020B0604030504040204" pitchFamily="34" charset="0"/>
              </a:rPr>
              <a:t>vector. w vector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 err="1">
                <a:cs typeface="Tahoma" panose="020B0604030504040204" pitchFamily="34" charset="0"/>
              </a:rPr>
              <a:t>AdaIN</a:t>
            </a:r>
            <a:r>
              <a:rPr lang="en-US" altLang="ko-KR" sz="1200" dirty="0">
                <a:cs typeface="Tahoma" panose="020B0604030504040204" pitchFamily="34" charset="0"/>
              </a:rPr>
              <a:t> </a:t>
            </a:r>
            <a:r>
              <a:rPr lang="ko-KR" altLang="en-US" sz="1200" dirty="0">
                <a:cs typeface="Tahoma" panose="020B0604030504040204" pitchFamily="34" charset="0"/>
              </a:rPr>
              <a:t>한 후</a:t>
            </a:r>
            <a:r>
              <a:rPr lang="en-US" altLang="ko-KR" sz="1200" dirty="0">
                <a:cs typeface="Tahoma" panose="020B0604030504040204" pitchFamily="34" charset="0"/>
              </a:rPr>
              <a:t>, Generator</a:t>
            </a:r>
            <a:r>
              <a:rPr lang="ko-KR" altLang="en-US" sz="1200" dirty="0">
                <a:cs typeface="Tahoma" panose="020B0604030504040204" pitchFamily="34" charset="0"/>
              </a:rPr>
              <a:t>의 각 </a:t>
            </a:r>
            <a:r>
              <a:rPr lang="en-US" altLang="ko-KR" sz="1200" dirty="0">
                <a:cs typeface="Tahoma" panose="020B0604030504040204" pitchFamily="34" charset="0"/>
              </a:rPr>
              <a:t>layer</a:t>
            </a:r>
            <a:r>
              <a:rPr lang="ko-KR" altLang="en-US" sz="1200" dirty="0">
                <a:cs typeface="Tahoma" panose="020B0604030504040204" pitchFamily="34" charset="0"/>
              </a:rPr>
              <a:t>에 </a:t>
            </a:r>
            <a:r>
              <a:rPr lang="en-US" altLang="ko-KR" sz="1200" dirty="0">
                <a:cs typeface="Tahoma" panose="020B0604030504040204" pitchFamily="34" charset="0"/>
              </a:rPr>
              <a:t>injection</a:t>
            </a:r>
            <a:r>
              <a:rPr lang="ko-KR" altLang="en-US" sz="1200" dirty="0" err="1">
                <a:cs typeface="Tahoma" panose="020B0604030504040204" pitchFamily="34" charset="0"/>
              </a:rPr>
              <a:t>되었었음</a:t>
            </a:r>
            <a:endParaRPr lang="ko-KR" altLang="en-US" sz="1200" dirty="0"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S space : w</a:t>
            </a:r>
            <a:r>
              <a:rPr lang="ko-KR" altLang="en-US" sz="1200" dirty="0">
                <a:cs typeface="Tahoma" panose="020B0604030504040204" pitchFamily="34" charset="0"/>
              </a:rPr>
              <a:t>를 </a:t>
            </a:r>
            <a:r>
              <a:rPr lang="en-US" altLang="ko-KR" sz="1200" dirty="0" err="1">
                <a:cs typeface="Tahoma" panose="020B0604030504040204" pitchFamily="34" charset="0"/>
              </a:rPr>
              <a:t>AdaIN</a:t>
            </a:r>
            <a:r>
              <a:rPr lang="ko-KR" altLang="en-US" sz="1200" dirty="0">
                <a:cs typeface="Tahoma" panose="020B0604030504040204" pitchFamily="34" charset="0"/>
              </a:rPr>
              <a:t>한 후에 얻은 </a:t>
            </a:r>
            <a:r>
              <a:rPr lang="en-US" altLang="ko-KR" sz="1200" dirty="0">
                <a:cs typeface="Tahoma" panose="020B0604030504040204" pitchFamily="34" charset="0"/>
              </a:rPr>
              <a:t>style vector (Layer-wise codes)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W+ space : GAN inversion</a:t>
            </a:r>
            <a:r>
              <a:rPr lang="ko-KR" altLang="en-US" sz="1200" dirty="0">
                <a:cs typeface="Tahoma" panose="020B0604030504040204" pitchFamily="34" charset="0"/>
              </a:rPr>
              <a:t>을 하면서 도입된 </a:t>
            </a:r>
            <a:r>
              <a:rPr lang="en-US" altLang="ko-KR" sz="1200" dirty="0">
                <a:cs typeface="Tahoma" panose="020B0604030504040204" pitchFamily="34" charset="0"/>
              </a:rPr>
              <a:t>space. w vector</a:t>
            </a:r>
            <a:r>
              <a:rPr lang="ko-KR" altLang="en-US" sz="1200" dirty="0">
                <a:cs typeface="Tahoma" panose="020B0604030504040204" pitchFamily="34" charset="0"/>
              </a:rPr>
              <a:t>는 모든 </a:t>
            </a:r>
            <a:r>
              <a:rPr lang="en-US" altLang="ko-KR" sz="1200" dirty="0" err="1">
                <a:cs typeface="Tahoma" panose="020B0604030504040204" pitchFamily="34" charset="0"/>
              </a:rPr>
              <a:t>AdaIN</a:t>
            </a:r>
            <a:r>
              <a:rPr lang="ko-KR" altLang="en-US" sz="1200" dirty="0">
                <a:cs typeface="Tahoma" panose="020B0604030504040204" pitchFamily="34" charset="0"/>
              </a:rPr>
              <a:t>에 들어가는 </a:t>
            </a:r>
            <a:r>
              <a:rPr lang="en-US" altLang="ko-KR" sz="1200" dirty="0">
                <a:cs typeface="Tahoma" panose="020B0604030504040204" pitchFamily="34" charset="0"/>
              </a:rPr>
              <a:t>vector</a:t>
            </a:r>
            <a:r>
              <a:rPr lang="ko-KR" altLang="en-US" sz="1200" dirty="0">
                <a:cs typeface="Tahoma" panose="020B0604030504040204" pitchFamily="34" charset="0"/>
              </a:rPr>
              <a:t>들이 같았다면</a:t>
            </a:r>
            <a:r>
              <a:rPr lang="en-US" altLang="ko-KR" sz="1200" dirty="0">
                <a:cs typeface="Tahoma" panose="020B0604030504040204" pitchFamily="34" charset="0"/>
              </a:rPr>
              <a:t>, w+ vector</a:t>
            </a:r>
            <a:r>
              <a:rPr lang="ko-KR" altLang="en-US" sz="1200" dirty="0">
                <a:cs typeface="Tahoma" panose="020B0604030504040204" pitchFamily="34" charset="0"/>
              </a:rPr>
              <a:t>는 다름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1DE91A-8060-E625-CACE-0530609E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92544"/>
            <a:ext cx="5883026" cy="292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968ECA2-822D-2C90-5726-DC0A0264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98" y="1682756"/>
            <a:ext cx="3384002" cy="200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8CE2D-885F-C43A-5203-BE9B60EF7E4A}"/>
              </a:ext>
            </a:extLst>
          </p:cNvPr>
          <p:cNvSpPr txBox="1"/>
          <p:nvPr/>
        </p:nvSpPr>
        <p:spPr>
          <a:xfrm>
            <a:off x="7752080" y="1311179"/>
            <a:ext cx="3858865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/>
              <a:t>StyleGAN </a:t>
            </a:r>
            <a:r>
              <a:rPr lang="en-US" altLang="ko-KR" sz="1200" baseline="40000" dirty="0"/>
              <a:t>[2] (NVIDIA)</a:t>
            </a:r>
            <a:endParaRPr lang="en-US" altLang="ko-KR" sz="1400" baseline="40000" dirty="0"/>
          </a:p>
        </p:txBody>
      </p:sp>
    </p:spTree>
    <p:extLst>
      <p:ext uri="{BB962C8B-B14F-4D97-AF65-F5344CB8AC3E}">
        <p14:creationId xmlns:p14="http://schemas.microsoft.com/office/powerpoint/2010/main" val="184443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Introduction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458227" y="2130422"/>
            <a:ext cx="3558351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Motivation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8EF1B0-2A1E-BD9E-4735-43006131C0DB}"/>
              </a:ext>
            </a:extLst>
          </p:cNvPr>
          <p:cNvGrpSpPr/>
          <p:nvPr/>
        </p:nvGrpSpPr>
        <p:grpSpPr>
          <a:xfrm>
            <a:off x="3987929" y="1359661"/>
            <a:ext cx="7950812" cy="3103930"/>
            <a:chOff x="15102098" y="6399172"/>
            <a:chExt cx="13886244" cy="542107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F24A35-0A4B-A554-7911-3891568253C0}"/>
                </a:ext>
              </a:extLst>
            </p:cNvPr>
            <p:cNvGrpSpPr/>
            <p:nvPr/>
          </p:nvGrpSpPr>
          <p:grpSpPr>
            <a:xfrm>
              <a:off x="15645197" y="6399172"/>
              <a:ext cx="13343145" cy="5421073"/>
              <a:chOff x="15645197" y="6399172"/>
              <a:chExt cx="13343145" cy="5421073"/>
            </a:xfrm>
          </p:grpSpPr>
          <p:pic>
            <p:nvPicPr>
              <p:cNvPr id="5" name="Picture 16">
                <a:extLst>
                  <a:ext uri="{FF2B5EF4-FFF2-40B4-BE49-F238E27FC236}">
                    <a16:creationId xmlns:a16="http://schemas.microsoft.com/office/drawing/2014/main" id="{C032283C-DB58-3AA1-B9CB-F6E262AC23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45197" y="7823096"/>
                <a:ext cx="2179765" cy="2469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BBCB8FD-750F-CADC-FF64-21753DF40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478" t="289" r="9759" b="-1"/>
              <a:stretch/>
            </p:blipFill>
            <p:spPr>
              <a:xfrm>
                <a:off x="17381552" y="6399172"/>
                <a:ext cx="4343399" cy="20520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A8962C-F2D1-1E62-267A-BDA451E4C07D}"/>
                  </a:ext>
                </a:extLst>
              </p:cNvPr>
              <p:cNvSpPr txBox="1"/>
              <p:nvPr/>
            </p:nvSpPr>
            <p:spPr>
              <a:xfrm>
                <a:off x="17381551" y="7950887"/>
                <a:ext cx="1677622" cy="487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Virtual </a:t>
                </a:r>
                <a:endParaRPr lang="ko-KR" altLang="en-US" sz="1200" b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F319FB-6C2D-9729-E92C-FF11E5C549BF}"/>
                  </a:ext>
                </a:extLst>
              </p:cNvPr>
              <p:cNvSpPr txBox="1"/>
              <p:nvPr/>
            </p:nvSpPr>
            <p:spPr>
              <a:xfrm>
                <a:off x="17984110" y="8761467"/>
                <a:ext cx="1569140" cy="536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Transfer </a:t>
                </a:r>
                <a:endParaRPr lang="ko-KR" altLang="en-US" sz="1400" dirty="0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9B9A0D20-6050-3952-360E-AA55B73C1F5C}"/>
                  </a:ext>
                </a:extLst>
              </p:cNvPr>
              <p:cNvCxnSpPr>
                <a:cxnSpLocks/>
                <a:stCxn id="6" idx="2"/>
                <a:endCxn id="12" idx="0"/>
              </p:cNvCxnSpPr>
              <p:nvPr/>
            </p:nvCxnSpPr>
            <p:spPr>
              <a:xfrm>
                <a:off x="19553252" y="8451172"/>
                <a:ext cx="0" cy="129152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2BF5361-7EFE-3C1E-D3C8-2278A8E4C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FilmGrain trans="69000" grainSize="26"/>
                        </a14:imgEffect>
                      </a14:imgLayer>
                    </a14:imgProps>
                  </a:ext>
                </a:extLst>
              </a:blip>
              <a:srcRect l="21224" t="985" r="15448" b="-1"/>
              <a:stretch/>
            </p:blipFill>
            <p:spPr>
              <a:xfrm>
                <a:off x="17381552" y="9742699"/>
                <a:ext cx="4343399" cy="2052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9E77F-B687-77B7-E545-8C2A3D8DAEB9}"/>
                  </a:ext>
                </a:extLst>
              </p:cNvPr>
              <p:cNvSpPr txBox="1"/>
              <p:nvPr/>
            </p:nvSpPr>
            <p:spPr>
              <a:xfrm>
                <a:off x="17382465" y="11332724"/>
                <a:ext cx="3865632" cy="487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Virtual(+Realistic)</a:t>
                </a:r>
                <a:endParaRPr lang="ko-KR" altLang="en-US" sz="12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365A55F-9735-6811-9A3C-4909DCCE9D26}"/>
                  </a:ext>
                </a:extLst>
              </p:cNvPr>
              <p:cNvGrpSpPr/>
              <p:nvPr/>
            </p:nvGrpSpPr>
            <p:grpSpPr>
              <a:xfrm>
                <a:off x="22143236" y="8093741"/>
                <a:ext cx="2138147" cy="2119449"/>
                <a:chOff x="22569221" y="8020428"/>
                <a:chExt cx="2138147" cy="2119449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2BB24F9-C2BA-E2A6-3F22-6CAD3FB42C03}"/>
                    </a:ext>
                  </a:extLst>
                </p:cNvPr>
                <p:cNvSpPr txBox="1"/>
                <p:nvPr/>
              </p:nvSpPr>
              <p:spPr>
                <a:xfrm>
                  <a:off x="22569221" y="9603605"/>
                  <a:ext cx="1847594" cy="5362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Diffusion</a:t>
                  </a:r>
                  <a:endParaRPr lang="ko-KR" altLang="en-US" sz="1400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9126120-70EC-BB38-5E29-C570B1028C2F}"/>
                    </a:ext>
                  </a:extLst>
                </p:cNvPr>
                <p:cNvGrpSpPr/>
                <p:nvPr/>
              </p:nvGrpSpPr>
              <p:grpSpPr>
                <a:xfrm>
                  <a:off x="22669963" y="8020428"/>
                  <a:ext cx="2037405" cy="2025002"/>
                  <a:chOff x="22727172" y="10303041"/>
                  <a:chExt cx="2037405" cy="2025002"/>
                </a:xfrm>
              </p:grpSpPr>
              <p:pic>
                <p:nvPicPr>
                  <p:cNvPr id="27" name="Picture 10">
                    <a:extLst>
                      <a:ext uri="{FF2B5EF4-FFF2-40B4-BE49-F238E27FC236}">
                        <a16:creationId xmlns:a16="http://schemas.microsoft.com/office/drawing/2014/main" id="{EDC8BA8A-5ECC-9111-062B-D7E11F7234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784291" flipV="1">
                    <a:off x="22739575" y="10303041"/>
                    <a:ext cx="2025002" cy="2025002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" name="Picture 14">
                    <a:extLst>
                      <a:ext uri="{FF2B5EF4-FFF2-40B4-BE49-F238E27FC236}">
                        <a16:creationId xmlns:a16="http://schemas.microsoft.com/office/drawing/2014/main" id="{67FB4978-659B-2534-F635-8B518850B9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727172" y="10719887"/>
                    <a:ext cx="933326" cy="933326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0AF3207-CED4-FE81-869C-65BD03036D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39114" y="9057746"/>
                <a:ext cx="2073679" cy="4031"/>
              </a:xfrm>
              <a:prstGeom prst="straightConnector1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E31C7C7-834C-2BC2-15F8-E997CEF67DAF}"/>
                  </a:ext>
                </a:extLst>
              </p:cNvPr>
              <p:cNvGrpSpPr/>
              <p:nvPr/>
            </p:nvGrpSpPr>
            <p:grpSpPr>
              <a:xfrm>
                <a:off x="23916766" y="7562520"/>
                <a:ext cx="5071576" cy="3082288"/>
                <a:chOff x="23884467" y="7705232"/>
                <a:chExt cx="5071576" cy="3082288"/>
              </a:xfrm>
            </p:grpSpPr>
            <p:pic>
              <p:nvPicPr>
                <p:cNvPr id="18" name="그림 17" descr="텍스트, 도로, 실외, 나무이(가) 표시된 사진&#10;&#10;자동 생성된 설명">
                  <a:extLst>
                    <a:ext uri="{FF2B5EF4-FFF2-40B4-BE49-F238E27FC236}">
                      <a16:creationId xmlns:a16="http://schemas.microsoft.com/office/drawing/2014/main" id="{15405128-34CC-5B43-EA00-00C2184A3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1" r="19344"/>
                <a:stretch/>
              </p:blipFill>
              <p:spPr>
                <a:xfrm>
                  <a:off x="26420784" y="7705232"/>
                  <a:ext cx="2535259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19" name="그림 18" descr="텍스트, 나무, 실외, 도로이(가) 표시된 사진&#10;&#10;자동 생성된 설명">
                  <a:extLst>
                    <a:ext uri="{FF2B5EF4-FFF2-40B4-BE49-F238E27FC236}">
                      <a16:creationId xmlns:a16="http://schemas.microsoft.com/office/drawing/2014/main" id="{540F71A8-0994-94B3-E6D4-D0829B72A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42" r="19514"/>
                <a:stretch/>
              </p:blipFill>
              <p:spPr>
                <a:xfrm>
                  <a:off x="23885524" y="7705232"/>
                  <a:ext cx="2535259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20" name="그림 19" descr="텍스트, 도로, 건물, 실외이(가) 표시된 사진&#10;&#10;자동 생성된 설명">
                  <a:extLst>
                    <a:ext uri="{FF2B5EF4-FFF2-40B4-BE49-F238E27FC236}">
                      <a16:creationId xmlns:a16="http://schemas.microsoft.com/office/drawing/2014/main" id="{F94AC25F-D79D-0F75-9578-6930DC7D98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5" r="11469"/>
                <a:stretch/>
              </p:blipFill>
              <p:spPr>
                <a:xfrm>
                  <a:off x="26420784" y="8715874"/>
                  <a:ext cx="2535259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21" name="그림 20" descr="텍스트, 실외, 도로, 하늘이(가) 표시된 사진&#10;&#10;자동 생성된 설명">
                  <a:extLst>
                    <a:ext uri="{FF2B5EF4-FFF2-40B4-BE49-F238E27FC236}">
                      <a16:creationId xmlns:a16="http://schemas.microsoft.com/office/drawing/2014/main" id="{E3E60B3D-3FA2-3D59-F8DB-F1FF53CBD36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25" r="15298"/>
                <a:stretch/>
              </p:blipFill>
              <p:spPr>
                <a:xfrm>
                  <a:off x="23885524" y="8714662"/>
                  <a:ext cx="2537373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22" name="그림 21" descr="텍스트, 도로, 실외, 나무이(가) 표시된 사진&#10;&#10;자동 생성된 설명">
                  <a:extLst>
                    <a:ext uri="{FF2B5EF4-FFF2-40B4-BE49-F238E27FC236}">
                      <a16:creationId xmlns:a16="http://schemas.microsoft.com/office/drawing/2014/main" id="{96C1AF22-DC4E-89A1-791D-2EAE2CC89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r="24355"/>
                <a:stretch/>
              </p:blipFill>
              <p:spPr>
                <a:xfrm>
                  <a:off x="26420784" y="9726656"/>
                  <a:ext cx="2535259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pic>
              <p:nvPicPr>
                <p:cNvPr id="23" name="그림 22" descr="텍스트, 실외, 도로, 건물이(가) 표시된 사진&#10;&#10;자동 생성된 설명">
                  <a:extLst>
                    <a:ext uri="{FF2B5EF4-FFF2-40B4-BE49-F238E27FC236}">
                      <a16:creationId xmlns:a16="http://schemas.microsoft.com/office/drawing/2014/main" id="{4A2AB9B1-8DD3-DDF9-447F-C9DB851732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3" r="19516"/>
                <a:stretch/>
              </p:blipFill>
              <p:spPr>
                <a:xfrm>
                  <a:off x="23884467" y="9725847"/>
                  <a:ext cx="2539485" cy="1011185"/>
                </a:xfrm>
                <a:prstGeom prst="rect">
                  <a:avLst/>
                </a:prstGeom>
                <a:ln w="31750">
                  <a:solidFill>
                    <a:schemeClr val="bg1"/>
                  </a:solidFill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C8F95A7-2928-161A-0117-37B7FDA9ACEF}"/>
                    </a:ext>
                  </a:extLst>
                </p:cNvPr>
                <p:cNvSpPr txBox="1"/>
                <p:nvPr/>
              </p:nvSpPr>
              <p:spPr>
                <a:xfrm>
                  <a:off x="23884467" y="10299999"/>
                  <a:ext cx="2361889" cy="4875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Real</a:t>
                  </a:r>
                  <a:endParaRPr lang="ko-KR" altLang="en-US" sz="12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EB0C20-9DC5-4DE8-4352-B6B13D86CF79}"/>
                </a:ext>
              </a:extLst>
            </p:cNvPr>
            <p:cNvSpPr txBox="1"/>
            <p:nvPr/>
          </p:nvSpPr>
          <p:spPr>
            <a:xfrm>
              <a:off x="15102098" y="8353064"/>
              <a:ext cx="1984907" cy="14513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Domain</a:t>
              </a:r>
              <a:r>
                <a:rPr lang="en-US" altLang="ko-KR" sz="2800" b="1" dirty="0">
                  <a:ln w="12700">
                    <a:solidFill>
                      <a:schemeClr val="bg1"/>
                    </a:solidFill>
                  </a:ln>
                </a:rPr>
                <a:t> </a:t>
              </a:r>
              <a:r>
                <a:rPr lang="en-US" altLang="ko-KR" b="1" dirty="0">
                  <a:ln w="12700">
                    <a:solidFill>
                      <a:schemeClr val="bg1"/>
                    </a:solidFill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Gap</a:t>
              </a:r>
              <a:endParaRPr lang="ko-KR" altLang="en-US" b="1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390FAE17-A598-14DF-C0E1-039D7430EE9F}"/>
              </a:ext>
            </a:extLst>
          </p:cNvPr>
          <p:cNvSpPr txBox="1">
            <a:spLocks/>
          </p:cNvSpPr>
          <p:nvPr/>
        </p:nvSpPr>
        <p:spPr bwMode="auto">
          <a:xfrm>
            <a:off x="5252720" y="4616986"/>
            <a:ext cx="6686021" cy="1976210"/>
          </a:xfrm>
          <a:prstGeom prst="rect">
            <a:avLst/>
          </a:prstGeom>
          <a:solidFill>
            <a:srgbClr val="FFF2CC">
              <a:alpha val="69804"/>
            </a:srgb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  <a:sp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n-lt"/>
                <a:cs typeface="Arial" panose="020B0604020202020204" pitchFamily="34" charset="0"/>
              </a:rPr>
              <a:t>Proposals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+mn-lt"/>
              </a:rPr>
              <a:t>Method to </a:t>
            </a:r>
            <a:r>
              <a:rPr lang="en-US" altLang="ko-KR" sz="1200" b="1" dirty="0">
                <a:solidFill>
                  <a:srgbClr val="4D6BED"/>
                </a:solidFill>
                <a:latin typeface="+mn-lt"/>
              </a:rPr>
              <a:t>measure generalized domain gap </a:t>
            </a:r>
            <a:r>
              <a:rPr lang="en-US" altLang="ko-KR" sz="1200" dirty="0">
                <a:latin typeface="+mn-lt"/>
              </a:rPr>
              <a:t>between </a:t>
            </a:r>
            <a:r>
              <a:rPr lang="en-US" altLang="ko-KR" sz="1200" b="1" dirty="0">
                <a:solidFill>
                  <a:srgbClr val="FF7575"/>
                </a:solidFill>
                <a:latin typeface="+mn-lt"/>
              </a:rPr>
              <a:t>unpaired image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+mn-lt"/>
              </a:rPr>
              <a:t>Unpaired </a:t>
            </a:r>
            <a:r>
              <a:rPr lang="ko-KR" altLang="en-US" sz="1200" dirty="0">
                <a:latin typeface="+mn-lt"/>
              </a:rPr>
              <a:t>상황에서 일반화된 도메인을 측정하는 방법론을 제안한다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ko-KR" altLang="en-US" sz="1200" dirty="0">
                <a:latin typeface="+mn-lt"/>
              </a:rPr>
              <a:t>제안된 도메인 갭 측정방법으로 </a:t>
            </a:r>
            <a:r>
              <a:rPr lang="en-US" altLang="ko-KR" sz="1200" dirty="0">
                <a:latin typeface="+mn-lt"/>
              </a:rPr>
              <a:t>target task</a:t>
            </a:r>
            <a:r>
              <a:rPr lang="ko-KR" altLang="en-US" sz="1200" dirty="0">
                <a:latin typeface="+mn-lt"/>
              </a:rPr>
              <a:t>를 수행할 때 발생하는 도메인 차이에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의한 성능 드랍을 완화시키는 방법론을 제안한다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562991" lvl="1" indent="-18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lt"/>
              </a:rPr>
              <a:t>타겟 데이터에서 소량의 데이터로 학습할 때 사용할 수 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2EAEBA0-1058-81E4-7EE3-0BB5F52E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4" y="3358986"/>
            <a:ext cx="2460656" cy="147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F7EB1-0A5A-5A80-6DB6-0E0CB60F585E}"/>
              </a:ext>
            </a:extLst>
          </p:cNvPr>
          <p:cNvSpPr txBox="1"/>
          <p:nvPr/>
        </p:nvSpPr>
        <p:spPr>
          <a:xfrm>
            <a:off x="648709" y="2467979"/>
            <a:ext cx="3194683" cy="88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전혀 다른 상황의 두 도메인 간의 거리를 측정할 방법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? </a:t>
            </a:r>
            <a:b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</a:b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예</a:t>
            </a:r>
            <a:r>
              <a:rPr lang="en-US" altLang="ko-KR" sz="1200" dirty="0">
                <a:solidFill>
                  <a:srgbClr val="222222"/>
                </a:solidFill>
                <a:cs typeface="Tahoma" panose="020B0604030504040204" pitchFamily="34" charset="0"/>
              </a:rPr>
              <a:t>) 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가상의 이미지와 실제 이미지 사이</a:t>
            </a:r>
            <a:endParaRPr lang="en-US" altLang="ko-KR" sz="1200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DA7F0B-4522-09F1-907B-E6C545D9DCE9}"/>
              </a:ext>
            </a:extLst>
          </p:cNvPr>
          <p:cNvSpPr txBox="1"/>
          <p:nvPr/>
        </p:nvSpPr>
        <p:spPr>
          <a:xfrm>
            <a:off x="458227" y="4874905"/>
            <a:ext cx="4660752" cy="17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lt"/>
              </a:rPr>
              <a:t>Limitation: Previous methods are difficult to measure domain distance between few-shot samples and a target domain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Tahoma"/>
                <a:ea typeface="맑은 고딕"/>
                <a:cs typeface="+mn-cs"/>
              </a:rPr>
              <a:t>Necessity of a method to measure generalized domain gap in unpaired scenarios.</a:t>
            </a:r>
            <a:endParaRPr lang="en-US" altLang="ko-KR" sz="1200" dirty="0">
              <a:solidFill>
                <a:srgbClr val="222222"/>
              </a:solidFill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22222"/>
                </a:solidFill>
                <a:cs typeface="Tahoma" panose="020B0604030504040204" pitchFamily="34" charset="0"/>
              </a:rPr>
              <a:t>Domain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cs typeface="Tahoma" panose="020B0604030504040204" pitchFamily="34" charset="0"/>
              </a:rPr>
              <a:t>gap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이 측정가능 하다면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다양한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task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에 적용</a:t>
            </a:r>
            <a:r>
              <a:rPr lang="ko-KR" altLang="en-US" sz="1200" dirty="0">
                <a:solidFill>
                  <a:srgbClr val="222222"/>
                </a:solidFill>
                <a:cs typeface="Tahoma" panose="020B0604030504040204" pitchFamily="34" charset="0"/>
              </a:rPr>
              <a:t>가능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– semantic segmentation, object detection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cs typeface="Tahoma" panose="020B0604030504040204" pitchFamily="34" charset="0"/>
              </a:rPr>
              <a:t>등</a:t>
            </a:r>
            <a:endParaRPr lang="en-US" altLang="ko-KR" sz="1200" b="0" i="0" dirty="0">
              <a:solidFill>
                <a:srgbClr val="222222"/>
              </a:solidFill>
              <a:effectLst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C846CE-E822-93B8-621E-4BE542C58886}"/>
              </a:ext>
            </a:extLst>
          </p:cNvPr>
          <p:cNvSpPr txBox="1"/>
          <p:nvPr/>
        </p:nvSpPr>
        <p:spPr>
          <a:xfrm>
            <a:off x="502549" y="1312250"/>
            <a:ext cx="4750171" cy="72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to Measure Generalized Domain Gap in the Wild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424146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0010E13-94AF-41F6-888B-7E0AFA8D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81" y="3263557"/>
            <a:ext cx="3775344" cy="26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F71ACE-26EE-ABE9-8FA8-2733A72AAF78}"/>
              </a:ext>
            </a:extLst>
          </p:cNvPr>
          <p:cNvSpPr txBox="1"/>
          <p:nvPr/>
        </p:nvSpPr>
        <p:spPr>
          <a:xfrm>
            <a:off x="515937" y="1743809"/>
            <a:ext cx="10746165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ea typeface="Tahoma" panose="020B0604030504040204" pitchFamily="34" charset="0"/>
                <a:cs typeface="Tahoma" panose="020B0604030504040204" pitchFamily="34" charset="0"/>
              </a:rPr>
              <a:t>Domain adaptation is the ability to apply an algorithm trained in one or more "source domains" to a different (but related) "target domain"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풍부한 </a:t>
            </a:r>
            <a:r>
              <a:rPr lang="en-US" altLang="ko-KR" sz="1200" dirty="0">
                <a:cs typeface="Tahoma" panose="020B0604030504040204" pitchFamily="34" charset="0"/>
              </a:rPr>
              <a:t>label</a:t>
            </a:r>
            <a:r>
              <a:rPr lang="ko-KR" altLang="en-US" sz="1200" dirty="0">
                <a:cs typeface="Tahoma" panose="020B0604030504040204" pitchFamily="34" charset="0"/>
              </a:rPr>
              <a:t>이</a:t>
            </a:r>
            <a:r>
              <a:rPr lang="en-US" altLang="ko-KR" sz="1200" dirty="0">
                <a:cs typeface="Tahoma" panose="020B0604030504040204" pitchFamily="34" charset="0"/>
              </a:rPr>
              <a:t> </a:t>
            </a:r>
            <a:r>
              <a:rPr lang="ko-KR" altLang="en-US" sz="1200" dirty="0">
                <a:cs typeface="Tahoma" panose="020B0604030504040204" pitchFamily="34" charset="0"/>
              </a:rPr>
              <a:t>있는 데이터 </a:t>
            </a:r>
            <a:r>
              <a:rPr lang="en-US" altLang="ko-KR" sz="1200" dirty="0">
                <a:cs typeface="Tahoma" panose="020B0604030504040204" pitchFamily="34" charset="0"/>
              </a:rPr>
              <a:t>(</a:t>
            </a:r>
            <a:r>
              <a:rPr lang="en-US" altLang="ko-KR" sz="1200" dirty="0">
                <a:solidFill>
                  <a:srgbClr val="FF7575"/>
                </a:solidFill>
                <a:cs typeface="Tahoma" panose="020B0604030504040204" pitchFamily="34" charset="0"/>
              </a:rPr>
              <a:t>Source domain</a:t>
            </a:r>
            <a:r>
              <a:rPr lang="en-US" altLang="ko-KR" sz="1200" dirty="0">
                <a:cs typeface="Tahoma" panose="020B0604030504040204" pitchFamily="34" charset="0"/>
              </a:rPr>
              <a:t>)</a:t>
            </a:r>
            <a:r>
              <a:rPr lang="ko-KR" altLang="en-US" sz="1200" dirty="0">
                <a:cs typeface="Tahoma" panose="020B0604030504040204" pitchFamily="34" charset="0"/>
              </a:rPr>
              <a:t>에서 학습한 지식을 </a:t>
            </a:r>
            <a:r>
              <a:rPr lang="en-US" altLang="ko-KR" sz="1200" dirty="0">
                <a:cs typeface="Tahoma" panose="020B0604030504040204" pitchFamily="34" charset="0"/>
              </a:rPr>
              <a:t>label</a:t>
            </a:r>
            <a:r>
              <a:rPr lang="ko-KR" altLang="en-US" sz="1200" dirty="0">
                <a:cs typeface="Tahoma" panose="020B0604030504040204" pitchFamily="34" charset="0"/>
              </a:rPr>
              <a:t>이 있는 데이터가 부족한 </a:t>
            </a:r>
            <a:r>
              <a:rPr lang="en-US" altLang="ko-KR" sz="1200" dirty="0">
                <a:solidFill>
                  <a:srgbClr val="4D6BED"/>
                </a:solidFill>
                <a:cs typeface="Tahoma" panose="020B0604030504040204" pitchFamily="34" charset="0"/>
              </a:rPr>
              <a:t>target domain</a:t>
            </a:r>
            <a:r>
              <a:rPr lang="ko-KR" altLang="en-US" sz="1200" dirty="0">
                <a:cs typeface="Tahoma" panose="020B0604030504040204" pitchFamily="34" charset="0"/>
              </a:rPr>
              <a:t>으로 </a:t>
            </a:r>
            <a:r>
              <a:rPr lang="en-US" altLang="ko-KR" sz="1200" dirty="0">
                <a:cs typeface="Tahoma" panose="020B0604030504040204" pitchFamily="34" charset="0"/>
              </a:rPr>
              <a:t>transfer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서로 다른 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distribution</a:t>
            </a: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을 가진 </a:t>
            </a:r>
            <a:r>
              <a:rPr lang="ko-KR" altLang="en-US" sz="1200" b="1" i="0" dirty="0">
                <a:solidFill>
                  <a:srgbClr val="222222"/>
                </a:solidFill>
                <a:effectLst/>
              </a:rPr>
              <a:t>두 도메인</a:t>
            </a: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에 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robust</a:t>
            </a:r>
            <a:r>
              <a:rPr lang="ko-KR" altLang="en-US" sz="1200" b="0" i="0" dirty="0">
                <a:solidFill>
                  <a:srgbClr val="222222"/>
                </a:solidFill>
                <a:effectLst/>
              </a:rPr>
              <a:t>한 모델을 만드는 것을 목적으로 하는 분야</a:t>
            </a:r>
            <a:endParaRPr lang="en-US" altLang="ko-KR" sz="1200" b="0" i="0" dirty="0">
              <a:solidFill>
                <a:srgbClr val="222222"/>
              </a:solidFill>
              <a:effectLst/>
            </a:endParaRPr>
          </a:p>
          <a:p>
            <a:pPr marL="628650" lvl="1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rgbClr val="222222"/>
                </a:solidFill>
              </a:rPr>
              <a:t>데이터를 </a:t>
            </a:r>
            <a:r>
              <a:rPr lang="en-US" altLang="ko-KR" sz="1200" dirty="0">
                <a:solidFill>
                  <a:srgbClr val="222222"/>
                </a:solidFill>
              </a:rPr>
              <a:t>synthetic </a:t>
            </a:r>
            <a:r>
              <a:rPr lang="ko-KR" altLang="en-US" sz="1200" dirty="0">
                <a:solidFill>
                  <a:srgbClr val="222222"/>
                </a:solidFill>
              </a:rPr>
              <a:t>환경에서 얻어서 실제 환경에서 동작 시키길 원하는 모든 문제에 적용가능</a:t>
            </a:r>
            <a:endParaRPr lang="en-US" altLang="ko-KR" sz="1200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227341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Domain Adaptation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Domain adaptation (DA)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17AEB34-53F2-1A77-61A7-894FCAD16B6D}"/>
              </a:ext>
            </a:extLst>
          </p:cNvPr>
          <p:cNvGrpSpPr/>
          <p:nvPr/>
        </p:nvGrpSpPr>
        <p:grpSpPr>
          <a:xfrm>
            <a:off x="269868" y="3071509"/>
            <a:ext cx="7834713" cy="3048394"/>
            <a:chOff x="265680" y="3042661"/>
            <a:chExt cx="7834713" cy="304839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EDF44D0-728F-4F9F-0CD6-10732213EE6B}"/>
                </a:ext>
              </a:extLst>
            </p:cNvPr>
            <p:cNvGrpSpPr/>
            <p:nvPr/>
          </p:nvGrpSpPr>
          <p:grpSpPr>
            <a:xfrm>
              <a:off x="1010539" y="3619078"/>
              <a:ext cx="3442547" cy="1822525"/>
              <a:chOff x="1099815" y="38994169"/>
              <a:chExt cx="6120000" cy="3240000"/>
            </a:xfrm>
          </p:grpSpPr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5699E152-F560-9112-3480-BF2E8F0FF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815" y="42220289"/>
                <a:ext cx="612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0C86E89-7BEF-6C2E-3DB6-6438C17DF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163" y="38994169"/>
                <a:ext cx="0" cy="3240000"/>
              </a:xfrm>
              <a:prstGeom prst="straightConnector1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CD1FF45-A658-1654-C250-04B6C2D26F38}"/>
                </a:ext>
              </a:extLst>
            </p:cNvPr>
            <p:cNvGrpSpPr/>
            <p:nvPr/>
          </p:nvGrpSpPr>
          <p:grpSpPr>
            <a:xfrm>
              <a:off x="1182201" y="3943601"/>
              <a:ext cx="1316776" cy="1316268"/>
              <a:chOff x="1404989" y="39571090"/>
              <a:chExt cx="2340903" cy="2340000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7AA4B7-1F53-691B-F7B4-C99507337E6C}"/>
                  </a:ext>
                </a:extLst>
              </p:cNvPr>
              <p:cNvSpPr/>
              <p:nvPr/>
            </p:nvSpPr>
            <p:spPr>
              <a:xfrm>
                <a:off x="1404989" y="39571090"/>
                <a:ext cx="2340903" cy="2340000"/>
              </a:xfrm>
              <a:prstGeom prst="roundRect">
                <a:avLst/>
              </a:prstGeom>
              <a:solidFill>
                <a:srgbClr val="FCC0CD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1448F363-5D7F-5FD3-D110-1C0DF1C6DB3E}"/>
                  </a:ext>
                </a:extLst>
              </p:cNvPr>
              <p:cNvSpPr/>
              <p:nvPr/>
            </p:nvSpPr>
            <p:spPr>
              <a:xfrm>
                <a:off x="1801336" y="40120558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0" name="다이아몬드 59">
                <a:extLst>
                  <a:ext uri="{FF2B5EF4-FFF2-40B4-BE49-F238E27FC236}">
                    <a16:creationId xmlns:a16="http://schemas.microsoft.com/office/drawing/2014/main" id="{39D690F4-B0CF-4391-B5EF-1B184A3D86CC}"/>
                  </a:ext>
                </a:extLst>
              </p:cNvPr>
              <p:cNvSpPr/>
              <p:nvPr/>
            </p:nvSpPr>
            <p:spPr>
              <a:xfrm>
                <a:off x="2181670" y="40301583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520D7A6B-7575-BB41-F6F1-B3C31B351A39}"/>
                  </a:ext>
                </a:extLst>
              </p:cNvPr>
              <p:cNvSpPr/>
              <p:nvPr/>
            </p:nvSpPr>
            <p:spPr>
              <a:xfrm>
                <a:off x="2707562" y="39985548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4EAFF651-88C2-0102-330F-9122BA08FE1B}"/>
                  </a:ext>
                </a:extLst>
              </p:cNvPr>
              <p:cNvSpPr/>
              <p:nvPr/>
            </p:nvSpPr>
            <p:spPr>
              <a:xfrm>
                <a:off x="3221380" y="40301583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3" name="다이아몬드 62">
                <a:extLst>
                  <a:ext uri="{FF2B5EF4-FFF2-40B4-BE49-F238E27FC236}">
                    <a16:creationId xmlns:a16="http://schemas.microsoft.com/office/drawing/2014/main" id="{019B8F1E-CBBA-C676-3B10-618763459EAB}"/>
                  </a:ext>
                </a:extLst>
              </p:cNvPr>
              <p:cNvSpPr/>
              <p:nvPr/>
            </p:nvSpPr>
            <p:spPr>
              <a:xfrm>
                <a:off x="2618495" y="40391583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712077B6-96F6-F62C-FE42-50C2DB8524F6}"/>
                  </a:ext>
                </a:extLst>
              </p:cNvPr>
              <p:cNvSpPr/>
              <p:nvPr/>
            </p:nvSpPr>
            <p:spPr>
              <a:xfrm>
                <a:off x="1717551" y="40680935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이등변 삼각형 64">
                <a:extLst>
                  <a:ext uri="{FF2B5EF4-FFF2-40B4-BE49-F238E27FC236}">
                    <a16:creationId xmlns:a16="http://schemas.microsoft.com/office/drawing/2014/main" id="{98B0B218-8D76-14CD-A35B-6C92F7A63EBA}"/>
                  </a:ext>
                </a:extLst>
              </p:cNvPr>
              <p:cNvSpPr/>
              <p:nvPr/>
            </p:nvSpPr>
            <p:spPr>
              <a:xfrm>
                <a:off x="1925418" y="41160351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6" name="이등변 삼각형 65">
                <a:extLst>
                  <a:ext uri="{FF2B5EF4-FFF2-40B4-BE49-F238E27FC236}">
                    <a16:creationId xmlns:a16="http://schemas.microsoft.com/office/drawing/2014/main" id="{C8EBD593-0E99-E16D-0B5F-719FAA385AE5}"/>
                  </a:ext>
                </a:extLst>
              </p:cNvPr>
              <p:cNvSpPr/>
              <p:nvPr/>
            </p:nvSpPr>
            <p:spPr>
              <a:xfrm>
                <a:off x="2320398" y="41091627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7" name="이등변 삼각형 66">
                <a:extLst>
                  <a:ext uri="{FF2B5EF4-FFF2-40B4-BE49-F238E27FC236}">
                    <a16:creationId xmlns:a16="http://schemas.microsoft.com/office/drawing/2014/main" id="{9C23E6C1-6114-7BE8-645C-6F4C09FBBB49}"/>
                  </a:ext>
                </a:extLst>
              </p:cNvPr>
              <p:cNvSpPr/>
              <p:nvPr/>
            </p:nvSpPr>
            <p:spPr>
              <a:xfrm>
                <a:off x="2617442" y="41418907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이등변 삼각형 67">
                <a:extLst>
                  <a:ext uri="{FF2B5EF4-FFF2-40B4-BE49-F238E27FC236}">
                    <a16:creationId xmlns:a16="http://schemas.microsoft.com/office/drawing/2014/main" id="{EF773342-1682-2DF9-4FE8-EE1E6AB5218A}"/>
                  </a:ext>
                </a:extLst>
              </p:cNvPr>
              <p:cNvSpPr/>
              <p:nvPr/>
            </p:nvSpPr>
            <p:spPr>
              <a:xfrm>
                <a:off x="2678419" y="40981443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이등변 삼각형 68">
                <a:extLst>
                  <a:ext uri="{FF2B5EF4-FFF2-40B4-BE49-F238E27FC236}">
                    <a16:creationId xmlns:a16="http://schemas.microsoft.com/office/drawing/2014/main" id="{E95EA93D-6EF7-18A2-2604-9E968CF30FE6}"/>
                  </a:ext>
                </a:extLst>
              </p:cNvPr>
              <p:cNvSpPr/>
              <p:nvPr/>
            </p:nvSpPr>
            <p:spPr>
              <a:xfrm>
                <a:off x="3141797" y="41233035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0" name="이등변 삼각형 69">
                <a:extLst>
                  <a:ext uri="{FF2B5EF4-FFF2-40B4-BE49-F238E27FC236}">
                    <a16:creationId xmlns:a16="http://schemas.microsoft.com/office/drawing/2014/main" id="{3A1C3418-51FE-B22D-73D8-D76F7151E910}"/>
                  </a:ext>
                </a:extLst>
              </p:cNvPr>
              <p:cNvSpPr/>
              <p:nvPr/>
            </p:nvSpPr>
            <p:spPr>
              <a:xfrm>
                <a:off x="3217789" y="40870400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0E68AB6-2A16-F151-970E-6485BC67375C}"/>
                </a:ext>
              </a:extLst>
            </p:cNvPr>
            <p:cNvSpPr/>
            <p:nvPr/>
          </p:nvSpPr>
          <p:spPr>
            <a:xfrm>
              <a:off x="1465877" y="3839384"/>
              <a:ext cx="749424" cy="215906"/>
            </a:xfrm>
            <a:prstGeom prst="roundRect">
              <a:avLst/>
            </a:prstGeom>
            <a:solidFill>
              <a:srgbClr val="FA9C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Domain 1</a:t>
              </a:r>
              <a:endParaRPr lang="ko-KR" altLang="en-US" sz="1000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C20752F-DE6C-3E68-1EFA-3893308F312B}"/>
                </a:ext>
              </a:extLst>
            </p:cNvPr>
            <p:cNvGrpSpPr/>
            <p:nvPr/>
          </p:nvGrpSpPr>
          <p:grpSpPr>
            <a:xfrm>
              <a:off x="2896438" y="3835647"/>
              <a:ext cx="1316776" cy="1424222"/>
              <a:chOff x="2896438" y="3835647"/>
              <a:chExt cx="1316776" cy="1424222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3311B9B2-4830-A4A9-4A68-7A20A9F620F9}"/>
                  </a:ext>
                </a:extLst>
              </p:cNvPr>
              <p:cNvSpPr/>
              <p:nvPr/>
            </p:nvSpPr>
            <p:spPr>
              <a:xfrm>
                <a:off x="2896438" y="3943601"/>
                <a:ext cx="1316776" cy="1316268"/>
              </a:xfrm>
              <a:prstGeom prst="roundRect">
                <a:avLst/>
              </a:prstGeom>
              <a:solidFill>
                <a:srgbClr val="99CCFF">
                  <a:alpha val="5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6" name="다이아몬드 45">
                <a:extLst>
                  <a:ext uri="{FF2B5EF4-FFF2-40B4-BE49-F238E27FC236}">
                    <a16:creationId xmlns:a16="http://schemas.microsoft.com/office/drawing/2014/main" id="{C8A2F879-C4DC-65D4-BAF4-0C829219A616}"/>
                  </a:ext>
                </a:extLst>
              </p:cNvPr>
              <p:cNvSpPr/>
              <p:nvPr/>
            </p:nvSpPr>
            <p:spPr>
              <a:xfrm>
                <a:off x="3198852" y="4214394"/>
                <a:ext cx="81001" cy="101251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728DA839-C00E-AE6C-4DAF-7A625A9CE861}"/>
                  </a:ext>
                </a:extLst>
              </p:cNvPr>
              <p:cNvSpPr/>
              <p:nvPr/>
            </p:nvSpPr>
            <p:spPr>
              <a:xfrm>
                <a:off x="3381750" y="4109393"/>
                <a:ext cx="81001" cy="101251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8" name="다이아몬드 47">
                <a:extLst>
                  <a:ext uri="{FF2B5EF4-FFF2-40B4-BE49-F238E27FC236}">
                    <a16:creationId xmlns:a16="http://schemas.microsoft.com/office/drawing/2014/main" id="{37524431-A13A-D286-C63E-1CD02D0AAA3F}"/>
                  </a:ext>
                </a:extLst>
              </p:cNvPr>
              <p:cNvSpPr/>
              <p:nvPr/>
            </p:nvSpPr>
            <p:spPr>
              <a:xfrm>
                <a:off x="3680294" y="4123606"/>
                <a:ext cx="81001" cy="101251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9" name="다이아몬드 48">
                <a:extLst>
                  <a:ext uri="{FF2B5EF4-FFF2-40B4-BE49-F238E27FC236}">
                    <a16:creationId xmlns:a16="http://schemas.microsoft.com/office/drawing/2014/main" id="{6BE9F18D-462A-E7F6-3BBF-00AB93D12268}"/>
                  </a:ext>
                </a:extLst>
              </p:cNvPr>
              <p:cNvSpPr/>
              <p:nvPr/>
            </p:nvSpPr>
            <p:spPr>
              <a:xfrm>
                <a:off x="3072605" y="4443599"/>
                <a:ext cx="81001" cy="101251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0" name="다이아몬드 49">
                <a:extLst>
                  <a:ext uri="{FF2B5EF4-FFF2-40B4-BE49-F238E27FC236}">
                    <a16:creationId xmlns:a16="http://schemas.microsoft.com/office/drawing/2014/main" id="{105AC88B-97A0-9B60-B791-D5A3F0661715}"/>
                  </a:ext>
                </a:extLst>
              </p:cNvPr>
              <p:cNvSpPr/>
              <p:nvPr/>
            </p:nvSpPr>
            <p:spPr>
              <a:xfrm>
                <a:off x="3419248" y="4338491"/>
                <a:ext cx="81001" cy="101251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51" name="다이아몬드 50">
                <a:extLst>
                  <a:ext uri="{FF2B5EF4-FFF2-40B4-BE49-F238E27FC236}">
                    <a16:creationId xmlns:a16="http://schemas.microsoft.com/office/drawing/2014/main" id="{DF12EEC4-33AB-7109-407E-2CFF9151C9D7}"/>
                  </a:ext>
                </a:extLst>
              </p:cNvPr>
              <p:cNvSpPr/>
              <p:nvPr/>
            </p:nvSpPr>
            <p:spPr>
              <a:xfrm>
                <a:off x="3763083" y="4366373"/>
                <a:ext cx="81001" cy="101251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781D7E78-6F78-8046-03BF-FDD6372D6C24}"/>
                  </a:ext>
                </a:extLst>
              </p:cNvPr>
              <p:cNvSpPr/>
              <p:nvPr/>
            </p:nvSpPr>
            <p:spPr>
              <a:xfrm>
                <a:off x="3500249" y="4623847"/>
                <a:ext cx="81001" cy="101251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68B6A351-424F-C558-4DC7-370162BC415D}"/>
                  </a:ext>
                </a:extLst>
              </p:cNvPr>
              <p:cNvSpPr/>
              <p:nvPr/>
            </p:nvSpPr>
            <p:spPr>
              <a:xfrm>
                <a:off x="3689638" y="4691159"/>
                <a:ext cx="81001" cy="101251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4" name="이등변 삼각형 53">
                <a:extLst>
                  <a:ext uri="{FF2B5EF4-FFF2-40B4-BE49-F238E27FC236}">
                    <a16:creationId xmlns:a16="http://schemas.microsoft.com/office/drawing/2014/main" id="{EB45E9D8-3DB0-1D21-402B-78AB413C469A}"/>
                  </a:ext>
                </a:extLst>
              </p:cNvPr>
              <p:cNvSpPr/>
              <p:nvPr/>
            </p:nvSpPr>
            <p:spPr>
              <a:xfrm>
                <a:off x="3453917" y="4859913"/>
                <a:ext cx="81001" cy="101251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5" name="이등변 삼각형 54">
                <a:extLst>
                  <a:ext uri="{FF2B5EF4-FFF2-40B4-BE49-F238E27FC236}">
                    <a16:creationId xmlns:a16="http://schemas.microsoft.com/office/drawing/2014/main" id="{25811028-724A-439D-C573-DB6206E09850}"/>
                  </a:ext>
                </a:extLst>
              </p:cNvPr>
              <p:cNvSpPr/>
              <p:nvPr/>
            </p:nvSpPr>
            <p:spPr>
              <a:xfrm>
                <a:off x="3803584" y="4893310"/>
                <a:ext cx="81001" cy="101251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6" name="이등변 삼각형 55">
                <a:extLst>
                  <a:ext uri="{FF2B5EF4-FFF2-40B4-BE49-F238E27FC236}">
                    <a16:creationId xmlns:a16="http://schemas.microsoft.com/office/drawing/2014/main" id="{60A47031-2741-1067-124C-64C5CBE47EB5}"/>
                  </a:ext>
                </a:extLst>
              </p:cNvPr>
              <p:cNvSpPr/>
              <p:nvPr/>
            </p:nvSpPr>
            <p:spPr>
              <a:xfrm>
                <a:off x="3239850" y="4676339"/>
                <a:ext cx="81001" cy="101251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DB2ED922-F14E-5479-7218-792AB4B8351E}"/>
                  </a:ext>
                </a:extLst>
              </p:cNvPr>
              <p:cNvSpPr/>
              <p:nvPr/>
            </p:nvSpPr>
            <p:spPr>
              <a:xfrm>
                <a:off x="3194802" y="4997192"/>
                <a:ext cx="81001" cy="101251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D4BB3E78-262C-4D3B-5885-37EBD6B99D48}"/>
                  </a:ext>
                </a:extLst>
              </p:cNvPr>
              <p:cNvSpPr/>
              <p:nvPr/>
            </p:nvSpPr>
            <p:spPr>
              <a:xfrm>
                <a:off x="3180114" y="3835647"/>
                <a:ext cx="749424" cy="215906"/>
              </a:xfrm>
              <a:prstGeom prst="roundRect">
                <a:avLst/>
              </a:prstGeom>
              <a:solidFill>
                <a:srgbClr val="79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Domain 2</a:t>
                </a:r>
                <a:endParaRPr lang="ko-KR" altLang="en-US" sz="1000" dirty="0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9DB96F0-E56A-7B5B-9A4A-28125F7CE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054" y="4109393"/>
              <a:ext cx="3612032" cy="726590"/>
            </a:xfrm>
            <a:prstGeom prst="line">
              <a:avLst/>
            </a:prstGeom>
            <a:ln w="38100">
              <a:solidFill>
                <a:srgbClr val="669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1B503F-295D-2A22-4EC2-6FC6A8BD1DFD}"/>
                </a:ext>
              </a:extLst>
            </p:cNvPr>
            <p:cNvGrpSpPr/>
            <p:nvPr/>
          </p:nvGrpSpPr>
          <p:grpSpPr>
            <a:xfrm>
              <a:off x="5319730" y="3613049"/>
              <a:ext cx="2780663" cy="1822525"/>
              <a:chOff x="8291582" y="38994169"/>
              <a:chExt cx="4943333" cy="3240000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086EDF9-3F92-F12D-E2D2-03955D47BAFF}"/>
                  </a:ext>
                </a:extLst>
              </p:cNvPr>
              <p:cNvSpPr/>
              <p:nvPr/>
            </p:nvSpPr>
            <p:spPr>
              <a:xfrm>
                <a:off x="9388699" y="39571090"/>
                <a:ext cx="2340903" cy="2340000"/>
              </a:xfrm>
              <a:prstGeom prst="roundRect">
                <a:avLst/>
              </a:prstGeom>
              <a:solidFill>
                <a:srgbClr val="FCC0CD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6BD88364-DD8C-C3CB-103B-E22B45F51CBF}"/>
                  </a:ext>
                </a:extLst>
              </p:cNvPr>
              <p:cNvSpPr/>
              <p:nvPr/>
            </p:nvSpPr>
            <p:spPr>
              <a:xfrm>
                <a:off x="10249593" y="39571090"/>
                <a:ext cx="2340903" cy="2340000"/>
              </a:xfrm>
              <a:prstGeom prst="roundRect">
                <a:avLst/>
              </a:prstGeom>
              <a:solidFill>
                <a:srgbClr val="99CCFF">
                  <a:alpha val="5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2BA7EB-431C-5B19-0766-809F8333742F}"/>
                  </a:ext>
                </a:extLst>
              </p:cNvPr>
              <p:cNvGrpSpPr/>
              <p:nvPr/>
            </p:nvGrpSpPr>
            <p:grpSpPr>
              <a:xfrm>
                <a:off x="9089673" y="38994169"/>
                <a:ext cx="3960000" cy="3240000"/>
                <a:chOff x="9318273" y="38994169"/>
                <a:chExt cx="3960000" cy="3240000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87725B40-E753-26C3-6152-96D411B65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1448" y="38994169"/>
                  <a:ext cx="0" cy="3240000"/>
                </a:xfrm>
                <a:prstGeom prst="straightConnector1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AA4CE99C-51B8-17F4-3E9B-9622F42F8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8273" y="42218271"/>
                  <a:ext cx="3960000" cy="0"/>
                </a:xfrm>
                <a:prstGeom prst="straightConnector1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headEnd type="arrow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다이아몬드 9">
                <a:extLst>
                  <a:ext uri="{FF2B5EF4-FFF2-40B4-BE49-F238E27FC236}">
                    <a16:creationId xmlns:a16="http://schemas.microsoft.com/office/drawing/2014/main" id="{787BC863-ABAC-1B64-A1FB-3AE221D2CFB5}"/>
                  </a:ext>
                </a:extLst>
              </p:cNvPr>
              <p:cNvSpPr/>
              <p:nvPr/>
            </p:nvSpPr>
            <p:spPr>
              <a:xfrm>
                <a:off x="9785046" y="40120558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다이아몬드 11">
                <a:extLst>
                  <a:ext uri="{FF2B5EF4-FFF2-40B4-BE49-F238E27FC236}">
                    <a16:creationId xmlns:a16="http://schemas.microsoft.com/office/drawing/2014/main" id="{CCE3AC45-18B9-072A-D507-BB604BA17258}"/>
                  </a:ext>
                </a:extLst>
              </p:cNvPr>
              <p:cNvSpPr/>
              <p:nvPr/>
            </p:nvSpPr>
            <p:spPr>
              <a:xfrm>
                <a:off x="10165380" y="40301583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2B694D92-B3C5-9123-E2A6-A5B4F857C171}"/>
                  </a:ext>
                </a:extLst>
              </p:cNvPr>
              <p:cNvSpPr/>
              <p:nvPr/>
            </p:nvSpPr>
            <p:spPr>
              <a:xfrm>
                <a:off x="10691272" y="39985548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344C4CBA-F309-7CBE-2BFA-BBEB4468D875}"/>
                  </a:ext>
                </a:extLst>
              </p:cNvPr>
              <p:cNvSpPr/>
              <p:nvPr/>
            </p:nvSpPr>
            <p:spPr>
              <a:xfrm>
                <a:off x="11205090" y="40301583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6" name="다이아몬드 15">
                <a:extLst>
                  <a:ext uri="{FF2B5EF4-FFF2-40B4-BE49-F238E27FC236}">
                    <a16:creationId xmlns:a16="http://schemas.microsoft.com/office/drawing/2014/main" id="{29573242-FBDA-AC9B-FF8D-16F0507720A9}"/>
                  </a:ext>
                </a:extLst>
              </p:cNvPr>
              <p:cNvSpPr/>
              <p:nvPr/>
            </p:nvSpPr>
            <p:spPr>
              <a:xfrm>
                <a:off x="10602205" y="40391583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다이아몬드 16">
                <a:extLst>
                  <a:ext uri="{FF2B5EF4-FFF2-40B4-BE49-F238E27FC236}">
                    <a16:creationId xmlns:a16="http://schemas.microsoft.com/office/drawing/2014/main" id="{379E09D8-567C-7B93-9ECB-5308EFCF246F}"/>
                  </a:ext>
                </a:extLst>
              </p:cNvPr>
              <p:cNvSpPr/>
              <p:nvPr/>
            </p:nvSpPr>
            <p:spPr>
              <a:xfrm>
                <a:off x="9701261" y="40680935"/>
                <a:ext cx="144000" cy="180000"/>
              </a:xfrm>
              <a:prstGeom prst="diamond">
                <a:avLst/>
              </a:prstGeom>
              <a:solidFill>
                <a:srgbClr val="05FFBE">
                  <a:alpha val="20000"/>
                </a:srgbClr>
              </a:solidFill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D93607BE-929D-F020-9321-20B8AEFA6634}"/>
                  </a:ext>
                </a:extLst>
              </p:cNvPr>
              <p:cNvSpPr/>
              <p:nvPr/>
            </p:nvSpPr>
            <p:spPr>
              <a:xfrm>
                <a:off x="9909128" y="41160351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180EF895-A9C4-5FB5-4F3E-3703CC70F22B}"/>
                  </a:ext>
                </a:extLst>
              </p:cNvPr>
              <p:cNvSpPr/>
              <p:nvPr/>
            </p:nvSpPr>
            <p:spPr>
              <a:xfrm>
                <a:off x="10304108" y="41091627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9CBF871A-CB80-85CE-BDC0-F3AA721987B5}"/>
                  </a:ext>
                </a:extLst>
              </p:cNvPr>
              <p:cNvSpPr/>
              <p:nvPr/>
            </p:nvSpPr>
            <p:spPr>
              <a:xfrm>
                <a:off x="10601152" y="41418907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FD36122E-5741-0EE9-684F-288AE477C14F}"/>
                  </a:ext>
                </a:extLst>
              </p:cNvPr>
              <p:cNvSpPr/>
              <p:nvPr/>
            </p:nvSpPr>
            <p:spPr>
              <a:xfrm>
                <a:off x="10662129" y="40981443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F870EC49-859C-735A-AB2A-80E4F6CF9ADB}"/>
                  </a:ext>
                </a:extLst>
              </p:cNvPr>
              <p:cNvSpPr/>
              <p:nvPr/>
            </p:nvSpPr>
            <p:spPr>
              <a:xfrm>
                <a:off x="11125507" y="41233035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7FB49715-6E7F-35EC-4BD9-5C7E55066C66}"/>
                  </a:ext>
                </a:extLst>
              </p:cNvPr>
              <p:cNvSpPr/>
              <p:nvPr/>
            </p:nvSpPr>
            <p:spPr>
              <a:xfrm>
                <a:off x="11201499" y="40870400"/>
                <a:ext cx="144000" cy="180000"/>
              </a:xfrm>
              <a:prstGeom prst="triangle">
                <a:avLst/>
              </a:prstGeom>
              <a:solidFill>
                <a:srgbClr val="3366FF">
                  <a:alpha val="36000"/>
                </a:srgbClr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F43A624-04ED-71BB-E837-FD3ABAACA177}"/>
                  </a:ext>
                </a:extLst>
              </p:cNvPr>
              <p:cNvSpPr/>
              <p:nvPr/>
            </p:nvSpPr>
            <p:spPr>
              <a:xfrm>
                <a:off x="10787210" y="40052494"/>
                <a:ext cx="144000" cy="180000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4F7F89D7-7148-5088-EB6C-781AF5B7BAD3}"/>
                  </a:ext>
                </a:extLst>
              </p:cNvPr>
              <p:cNvSpPr/>
              <p:nvPr/>
            </p:nvSpPr>
            <p:spPr>
              <a:xfrm>
                <a:off x="11112358" y="39865828"/>
                <a:ext cx="144000" cy="180000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3961520A-0B03-FDD9-4BED-C5C6E67DA52F}"/>
                  </a:ext>
                </a:extLst>
              </p:cNvPr>
              <p:cNvSpPr/>
              <p:nvPr/>
            </p:nvSpPr>
            <p:spPr>
              <a:xfrm>
                <a:off x="11643096" y="39891095"/>
                <a:ext cx="144000" cy="180000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27FE222A-4E49-5BEE-3596-20549F88D2FC}"/>
                  </a:ext>
                </a:extLst>
              </p:cNvPr>
              <p:cNvSpPr/>
              <p:nvPr/>
            </p:nvSpPr>
            <p:spPr>
              <a:xfrm>
                <a:off x="10562775" y="40459964"/>
                <a:ext cx="144000" cy="180000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8" name="다이아몬드 27">
                <a:extLst>
                  <a:ext uri="{FF2B5EF4-FFF2-40B4-BE49-F238E27FC236}">
                    <a16:creationId xmlns:a16="http://schemas.microsoft.com/office/drawing/2014/main" id="{5D01923D-BB86-47D1-9D1D-0DA6B78DE058}"/>
                  </a:ext>
                </a:extLst>
              </p:cNvPr>
              <p:cNvSpPr/>
              <p:nvPr/>
            </p:nvSpPr>
            <p:spPr>
              <a:xfrm>
                <a:off x="11179020" y="40273107"/>
                <a:ext cx="144000" cy="180000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9" name="다이아몬드 28">
                <a:extLst>
                  <a:ext uri="{FF2B5EF4-FFF2-40B4-BE49-F238E27FC236}">
                    <a16:creationId xmlns:a16="http://schemas.microsoft.com/office/drawing/2014/main" id="{8A597582-7BC3-4E06-C8B1-28411103B2EA}"/>
                  </a:ext>
                </a:extLst>
              </p:cNvPr>
              <p:cNvSpPr/>
              <p:nvPr/>
            </p:nvSpPr>
            <p:spPr>
              <a:xfrm>
                <a:off x="11790274" y="40322674"/>
                <a:ext cx="144000" cy="180000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DCCB5A49-C31F-3D97-432A-0FA57BF31DB1}"/>
                  </a:ext>
                </a:extLst>
              </p:cNvPr>
              <p:cNvSpPr/>
              <p:nvPr/>
            </p:nvSpPr>
            <p:spPr>
              <a:xfrm>
                <a:off x="11323020" y="40780400"/>
                <a:ext cx="144000" cy="180000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1CCA8C19-ACAF-5A29-06FD-CEA76B370266}"/>
                  </a:ext>
                </a:extLst>
              </p:cNvPr>
              <p:cNvSpPr/>
              <p:nvPr/>
            </p:nvSpPr>
            <p:spPr>
              <a:xfrm>
                <a:off x="11659707" y="40900063"/>
                <a:ext cx="144000" cy="180000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6B9342B1-933F-CE36-6427-39ADE9853A89}"/>
                  </a:ext>
                </a:extLst>
              </p:cNvPr>
              <p:cNvSpPr/>
              <p:nvPr/>
            </p:nvSpPr>
            <p:spPr>
              <a:xfrm>
                <a:off x="11240654" y="41200067"/>
                <a:ext cx="144000" cy="180000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DD70A707-7716-E0DC-A5C3-69630D1B5845}"/>
                  </a:ext>
                </a:extLst>
              </p:cNvPr>
              <p:cNvSpPr/>
              <p:nvPr/>
            </p:nvSpPr>
            <p:spPr>
              <a:xfrm>
                <a:off x="11862274" y="41259439"/>
                <a:ext cx="144000" cy="180000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34" name="이등변 삼각형 33">
                <a:extLst>
                  <a:ext uri="{FF2B5EF4-FFF2-40B4-BE49-F238E27FC236}">
                    <a16:creationId xmlns:a16="http://schemas.microsoft.com/office/drawing/2014/main" id="{0FD99FEF-8AB6-8A53-426A-EA96D7DDA34D}"/>
                  </a:ext>
                </a:extLst>
              </p:cNvPr>
              <p:cNvSpPr/>
              <p:nvPr/>
            </p:nvSpPr>
            <p:spPr>
              <a:xfrm>
                <a:off x="10860095" y="40873718"/>
                <a:ext cx="144000" cy="180000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82F12510-99AF-A0F5-74A8-F1E0C06D9180}"/>
                  </a:ext>
                </a:extLst>
              </p:cNvPr>
              <p:cNvSpPr/>
              <p:nvPr/>
            </p:nvSpPr>
            <p:spPr>
              <a:xfrm>
                <a:off x="10780011" y="41444115"/>
                <a:ext cx="144000" cy="180000"/>
              </a:xfrm>
              <a:prstGeom prst="triangle">
                <a:avLst/>
              </a:prstGeom>
              <a:solidFill>
                <a:srgbClr val="FF9933">
                  <a:alpha val="36000"/>
                </a:srgb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AD6D2AE-EC71-342F-74E6-485C21D95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1582" y="40277202"/>
                <a:ext cx="4943333" cy="994392"/>
              </a:xfrm>
              <a:prstGeom prst="line">
                <a:avLst/>
              </a:prstGeom>
              <a:ln w="38100">
                <a:solidFill>
                  <a:srgbClr val="669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33E2919-637D-5796-AD53-13C0B3047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403685" flipH="1">
              <a:off x="4201599" y="3042661"/>
              <a:ext cx="1425281" cy="159392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42FAA72-F011-7E51-318B-D7E31B86160B}"/>
                </a:ext>
              </a:extLst>
            </p:cNvPr>
            <p:cNvSpPr txBox="1"/>
            <p:nvPr/>
          </p:nvSpPr>
          <p:spPr>
            <a:xfrm>
              <a:off x="1232399" y="3548965"/>
              <a:ext cx="1209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Source domain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FF83A8-2395-815C-8275-C8D53A644FF7}"/>
                </a:ext>
              </a:extLst>
            </p:cNvPr>
            <p:cNvSpPr txBox="1"/>
            <p:nvPr/>
          </p:nvSpPr>
          <p:spPr>
            <a:xfrm>
              <a:off x="2946246" y="3547902"/>
              <a:ext cx="1209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/>
              </a:lvl1pPr>
            </a:lstStyle>
            <a:p>
              <a:r>
                <a:rPr lang="en-US" altLang="ko-KR" dirty="0"/>
                <a:t>Target domain</a:t>
              </a:r>
              <a:endParaRPr lang="ko-KR" altLang="en-US" dirty="0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6CA1D496-4EA0-9F07-38D6-876C6D1498D6}"/>
                </a:ext>
              </a:extLst>
            </p:cNvPr>
            <p:cNvCxnSpPr>
              <a:cxnSpLocks/>
              <a:stCxn id="58" idx="3"/>
              <a:endCxn id="45" idx="1"/>
            </p:cNvCxnSpPr>
            <p:nvPr/>
          </p:nvCxnSpPr>
          <p:spPr>
            <a:xfrm>
              <a:off x="2498977" y="4601735"/>
              <a:ext cx="397460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72B42A-D54C-4A8E-BA81-F8E258CACDAD}"/>
                </a:ext>
              </a:extLst>
            </p:cNvPr>
            <p:cNvSpPr txBox="1"/>
            <p:nvPr/>
          </p:nvSpPr>
          <p:spPr>
            <a:xfrm>
              <a:off x="2396923" y="4681839"/>
              <a:ext cx="612000" cy="400110"/>
            </a:xfrm>
            <a:prstGeom prst="rect">
              <a:avLst/>
            </a:prstGeom>
            <a:solidFill>
              <a:srgbClr val="7F7F7F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Domain shift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AA40ADEF-F8B3-066A-145E-7E5EC17ABD59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870313" y="4915609"/>
              <a:ext cx="0" cy="713781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5E01D-EC8C-63F8-728E-1160F0259BFA}"/>
                </a:ext>
              </a:extLst>
            </p:cNvPr>
            <p:cNvSpPr txBox="1"/>
            <p:nvPr/>
          </p:nvSpPr>
          <p:spPr>
            <a:xfrm>
              <a:off x="265680" y="5629390"/>
              <a:ext cx="1209266" cy="4616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Source domain Classifier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462A851-1762-9894-9C10-B65851771992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flipV="1">
              <a:off x="5469585" y="4915609"/>
              <a:ext cx="0" cy="713781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9235A0-56E4-F696-3E10-1338874E24C4}"/>
                </a:ext>
              </a:extLst>
            </p:cNvPr>
            <p:cNvSpPr txBox="1"/>
            <p:nvPr/>
          </p:nvSpPr>
          <p:spPr>
            <a:xfrm>
              <a:off x="4864952" y="5629390"/>
              <a:ext cx="1209266" cy="4616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Cross-domain Classifier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3B55770-4645-385A-BC60-B2FB1805B1C8}"/>
                </a:ext>
              </a:extLst>
            </p:cNvPr>
            <p:cNvSpPr txBox="1"/>
            <p:nvPr/>
          </p:nvSpPr>
          <p:spPr>
            <a:xfrm>
              <a:off x="4350428" y="3162251"/>
              <a:ext cx="1109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Domain  adaptation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0136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pic>
        <p:nvPicPr>
          <p:cNvPr id="73" name="Picture 8">
            <a:extLst>
              <a:ext uri="{FF2B5EF4-FFF2-40B4-BE49-F238E27FC236}">
                <a16:creationId xmlns:a16="http://schemas.microsoft.com/office/drawing/2014/main" id="{24D99224-8A8D-D592-3C9B-8BB6F3835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r="4811"/>
          <a:stretch/>
        </p:blipFill>
        <p:spPr bwMode="auto">
          <a:xfrm>
            <a:off x="2153919" y="1481172"/>
            <a:ext cx="9289627" cy="49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6C5C77-FD39-794D-F68F-F4D7B23AB22D}"/>
              </a:ext>
            </a:extLst>
          </p:cNvPr>
          <p:cNvSpPr txBox="1"/>
          <p:nvPr/>
        </p:nvSpPr>
        <p:spPr>
          <a:xfrm>
            <a:off x="515939" y="1264816"/>
            <a:ext cx="2280200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01421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447693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CLIP </a:t>
            </a:r>
            <a:r>
              <a:rPr lang="en-US" altLang="ko-KR" sz="1200" dirty="0"/>
              <a:t>(Contrastive Learning-Image Pretraining)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[1] (Open AI)</a:t>
            </a:r>
            <a:endParaRPr lang="en-US" altLang="ko-KR" sz="16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2825E5F-91A9-64EC-BBCB-9FD0E95DE1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73" y="2154525"/>
            <a:ext cx="9099207" cy="42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A5A7AD-0C4B-063F-0AFA-3F1E0B0EA8D2}"/>
              </a:ext>
            </a:extLst>
          </p:cNvPr>
          <p:cNvCxnSpPr>
            <a:cxnSpLocks/>
          </p:cNvCxnSpPr>
          <p:nvPr/>
        </p:nvCxnSpPr>
        <p:spPr>
          <a:xfrm>
            <a:off x="1935042" y="3299883"/>
            <a:ext cx="0" cy="91142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B9C5C9-4758-C8FC-ACC5-D2E8D1E1A7A2}"/>
              </a:ext>
            </a:extLst>
          </p:cNvPr>
          <p:cNvSpPr txBox="1"/>
          <p:nvPr/>
        </p:nvSpPr>
        <p:spPr>
          <a:xfrm>
            <a:off x="1472273" y="3398403"/>
            <a:ext cx="937537" cy="646331"/>
          </a:xfrm>
          <a:prstGeom prst="rect">
            <a:avLst/>
          </a:prstGeom>
          <a:solidFill>
            <a:srgbClr val="7F7F7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N</a:t>
            </a:r>
            <a:r>
              <a:rPr lang="ko-KR" altLang="en-US" sz="1200" dirty="0">
                <a:solidFill>
                  <a:schemeClr val="bg1"/>
                </a:solidFill>
              </a:rPr>
              <a:t>개의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Image-text pair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0C1B0-C28F-AEB0-4F56-71C65CD6B1BA}"/>
              </a:ext>
            </a:extLst>
          </p:cNvPr>
          <p:cNvSpPr txBox="1"/>
          <p:nvPr/>
        </p:nvSpPr>
        <p:spPr>
          <a:xfrm>
            <a:off x="3818955" y="5370451"/>
            <a:ext cx="2141961" cy="276999"/>
          </a:xfrm>
          <a:prstGeom prst="rect">
            <a:avLst/>
          </a:prstGeom>
          <a:solidFill>
            <a:srgbClr val="7F7F7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N×N </a:t>
            </a:r>
            <a:r>
              <a:rPr lang="en-US" altLang="ko-KR" sz="1200" b="1" dirty="0">
                <a:solidFill>
                  <a:schemeClr val="bg1"/>
                </a:solidFill>
              </a:rPr>
              <a:t>cosine similarity</a:t>
            </a:r>
            <a:r>
              <a:rPr lang="en-US" altLang="ko-KR" sz="1200" dirty="0">
                <a:solidFill>
                  <a:schemeClr val="bg1"/>
                </a:solidFill>
              </a:rPr>
              <a:t> map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AE5D0-255A-1A9E-B226-99AA6D1BF02C}"/>
              </a:ext>
            </a:extLst>
          </p:cNvPr>
          <p:cNvSpPr txBox="1"/>
          <p:nvPr/>
        </p:nvSpPr>
        <p:spPr>
          <a:xfrm>
            <a:off x="3280475" y="2222544"/>
            <a:ext cx="2741401" cy="76944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Positive pair</a:t>
            </a:r>
            <a:r>
              <a:rPr lang="ko-KR" altLang="en-US" sz="1100" dirty="0">
                <a:solidFill>
                  <a:schemeClr val="bg1"/>
                </a:solidFill>
              </a:rPr>
              <a:t>의 </a:t>
            </a:r>
            <a:r>
              <a:rPr lang="en-US" altLang="ko-KR" sz="1100" dirty="0">
                <a:solidFill>
                  <a:schemeClr val="bg1"/>
                </a:solidFill>
              </a:rPr>
              <a:t>similarity </a:t>
            </a:r>
            <a:r>
              <a:rPr lang="ko-KR" altLang="en-US" sz="1100" dirty="0">
                <a:solidFill>
                  <a:schemeClr val="bg1"/>
                </a:solidFill>
              </a:rPr>
              <a:t>최대화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negative pair</a:t>
            </a:r>
            <a:r>
              <a:rPr lang="ko-KR" altLang="en-US" sz="1100" dirty="0">
                <a:solidFill>
                  <a:schemeClr val="bg1"/>
                </a:solidFill>
              </a:rPr>
              <a:t>의 </a:t>
            </a:r>
            <a:r>
              <a:rPr lang="en-US" altLang="ko-KR" sz="1100" dirty="0">
                <a:solidFill>
                  <a:schemeClr val="bg1"/>
                </a:solidFill>
              </a:rPr>
              <a:t>similarity </a:t>
            </a:r>
            <a:r>
              <a:rPr lang="ko-KR" altLang="en-US" sz="1100" dirty="0">
                <a:solidFill>
                  <a:schemeClr val="bg1"/>
                </a:solidFill>
              </a:rPr>
              <a:t>최소화</a:t>
            </a:r>
            <a:br>
              <a:rPr lang="en-US" altLang="ko-KR" sz="1100" dirty="0">
                <a:solidFill>
                  <a:schemeClr val="bg1"/>
                </a:solidFill>
              </a:rPr>
            </a:b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– Text/Image encoder </a:t>
            </a:r>
            <a:r>
              <a:rPr lang="ko-KR" altLang="en-US" sz="1100" dirty="0">
                <a:solidFill>
                  <a:schemeClr val="bg1"/>
                </a:solidFill>
              </a:rPr>
              <a:t>학습 </a:t>
            </a:r>
            <a:r>
              <a:rPr lang="en-US" altLang="ko-KR" sz="1100" dirty="0">
                <a:solidFill>
                  <a:schemeClr val="bg1"/>
                </a:solidFill>
              </a:rPr>
              <a:t>(CE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loss)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⇒ </a:t>
            </a:r>
            <a:r>
              <a:rPr lang="en-US" altLang="ko-KR" sz="1100" b="1" dirty="0">
                <a:solidFill>
                  <a:schemeClr val="bg1"/>
                </a:solidFill>
              </a:rPr>
              <a:t>multi-modal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embedding space </a:t>
            </a:r>
            <a:r>
              <a:rPr lang="ko-KR" altLang="en-US" sz="1100" dirty="0">
                <a:solidFill>
                  <a:schemeClr val="bg1"/>
                </a:solidFill>
              </a:rPr>
              <a:t>학습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D8D65-FAF0-125B-557D-5AEA38442871}"/>
              </a:ext>
            </a:extLst>
          </p:cNvPr>
          <p:cNvSpPr txBox="1"/>
          <p:nvPr/>
        </p:nvSpPr>
        <p:spPr>
          <a:xfrm>
            <a:off x="0" y="6611779"/>
            <a:ext cx="9004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Radford, Alec, et al. "Learning transferable visual models from natural language supervision." </a:t>
            </a:r>
            <a:r>
              <a:rPr lang="en-US" altLang="ko-KR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Conference on Machine Learning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PMLR, 2021.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F84C4-DB1A-EE8C-8ED5-16BBBD3B049A}"/>
              </a:ext>
            </a:extLst>
          </p:cNvPr>
          <p:cNvSpPr txBox="1"/>
          <p:nvPr/>
        </p:nvSpPr>
        <p:spPr>
          <a:xfrm>
            <a:off x="5031072" y="1191641"/>
            <a:ext cx="7031255" cy="78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이미지와 텍스트를 같은 공간으로 보내서 </a:t>
            </a:r>
            <a:r>
              <a:rPr lang="en-US" altLang="ko-KR" sz="1200" dirty="0"/>
              <a:t>(Multimodal) representation learning</a:t>
            </a:r>
            <a:r>
              <a:rPr lang="ko-KR" altLang="en-US" sz="1200" dirty="0"/>
              <a:t>을 수행하는 모델 </a:t>
            </a:r>
            <a:endParaRPr lang="en-US" altLang="ko-KR" sz="1200" dirty="0"/>
          </a:p>
          <a:p>
            <a:pPr marL="144000" indent="-144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 dirty="0">
                <a:solidFill>
                  <a:srgbClr val="105FD3"/>
                </a:solidFill>
                <a:effectLst/>
              </a:rPr>
              <a:t>Image representation </a:t>
            </a:r>
            <a:r>
              <a:rPr lang="en-US" altLang="ko-KR" sz="1200" b="0" i="0" dirty="0">
                <a:effectLst/>
              </a:rPr>
              <a:t>= Image</a:t>
            </a:r>
            <a:r>
              <a:rPr lang="ko-KR" altLang="en-US" sz="1200" b="0" i="0" dirty="0">
                <a:effectLst/>
              </a:rPr>
              <a:t>의 특성을 최대한 잘 설명하는 어떤 </a:t>
            </a:r>
            <a:r>
              <a:rPr lang="en-US" altLang="ko-KR" sz="1200" b="0" i="0" dirty="0">
                <a:effectLst/>
              </a:rPr>
              <a:t>feature(representation)</a:t>
            </a:r>
            <a:r>
              <a:rPr lang="ko-KR" altLang="en-US" sz="1200" b="0" i="0" dirty="0">
                <a:effectLst/>
              </a:rPr>
              <a:t>을 잘 뽑아 이를 다른 </a:t>
            </a:r>
            <a:r>
              <a:rPr lang="en-US" altLang="ko-KR" sz="1200" b="0" i="0" dirty="0">
                <a:effectLst/>
              </a:rPr>
              <a:t>downstream task</a:t>
            </a:r>
            <a:r>
              <a:rPr lang="ko-KR" altLang="en-US" sz="1200" b="0" i="0" dirty="0">
                <a:effectLst/>
              </a:rPr>
              <a:t>에 활용 ⇒ 다른 종류의 </a:t>
            </a:r>
            <a:r>
              <a:rPr lang="en-US" altLang="ko-KR" sz="1200" b="0" i="0" dirty="0">
                <a:effectLst/>
              </a:rPr>
              <a:t>task</a:t>
            </a:r>
            <a:r>
              <a:rPr lang="ko-KR" altLang="en-US" sz="1200" b="0" i="0" dirty="0">
                <a:effectLst/>
              </a:rPr>
              <a:t>로도 유연하게 </a:t>
            </a:r>
            <a:r>
              <a:rPr lang="en-US" altLang="ko-KR" sz="1200" b="0" i="0" u="sng" dirty="0">
                <a:solidFill>
                  <a:srgbClr val="FF7575"/>
                </a:solidFill>
                <a:effectLst/>
              </a:rPr>
              <a:t>zero-shot transfer</a:t>
            </a:r>
            <a:r>
              <a:rPr lang="en-US" altLang="ko-KR" sz="1200" b="0" i="0" dirty="0">
                <a:solidFill>
                  <a:srgbClr val="FF7575"/>
                </a:solidFill>
                <a:effectLst/>
              </a:rPr>
              <a:t> </a:t>
            </a:r>
            <a:r>
              <a:rPr lang="ko-KR" altLang="en-US" sz="1200" b="0" i="0" dirty="0">
                <a:effectLst/>
              </a:rPr>
              <a:t>가능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1417A-81A1-0372-AA33-89EFE3FDCBAA}"/>
              </a:ext>
            </a:extLst>
          </p:cNvPr>
          <p:cNvSpPr txBox="1"/>
          <p:nvPr/>
        </p:nvSpPr>
        <p:spPr>
          <a:xfrm>
            <a:off x="3234088" y="1980632"/>
            <a:ext cx="2343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"/>
              </a:rPr>
              <a:t>✓자연어를 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"/>
              </a:rPr>
              <a:t>supervision</a:t>
            </a:r>
            <a:r>
              <a:rPr lang="ko-KR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"/>
              </a:rPr>
              <a:t>으로 주어 학습 </a:t>
            </a:r>
            <a:endParaRPr lang="en-US" altLang="ko-KR" sz="1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ill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1FE47A-9923-AD1F-DE5B-E7C36C896E2E}"/>
              </a:ext>
            </a:extLst>
          </p:cNvPr>
          <p:cNvSpPr txBox="1"/>
          <p:nvPr/>
        </p:nvSpPr>
        <p:spPr>
          <a:xfrm>
            <a:off x="842246" y="3406097"/>
            <a:ext cx="65832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인터넷에서 크롤링한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억 개의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text-image pair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72C9893E-1F79-756A-EFF5-9F19B27439DC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E3A06-DEBF-51BA-A459-EEF5A3B65D3C}"/>
              </a:ext>
            </a:extLst>
          </p:cNvPr>
          <p:cNvSpPr txBox="1"/>
          <p:nvPr/>
        </p:nvSpPr>
        <p:spPr>
          <a:xfrm>
            <a:off x="10277071" y="1924794"/>
            <a:ext cx="1401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FFA7A7"/>
                </a:solidFill>
              </a:rPr>
              <a:t>한번도 보지 못한 </a:t>
            </a:r>
            <a:r>
              <a:rPr lang="en-US" altLang="ko-KR" sz="800" dirty="0">
                <a:solidFill>
                  <a:srgbClr val="FFA7A7"/>
                </a:solidFill>
              </a:rPr>
              <a:t>datasets</a:t>
            </a:r>
            <a:r>
              <a:rPr lang="ko-KR" altLang="en-US" sz="800" dirty="0">
                <a:solidFill>
                  <a:srgbClr val="FFA7A7"/>
                </a:solidFill>
              </a:rPr>
              <a:t>에 대해 분류를 하는 작업</a:t>
            </a:r>
          </a:p>
        </p:txBody>
      </p:sp>
    </p:spTree>
    <p:extLst>
      <p:ext uri="{BB962C8B-B14F-4D97-AF65-F5344CB8AC3E}">
        <p14:creationId xmlns:p14="http://schemas.microsoft.com/office/powerpoint/2010/main" val="337375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3558351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GAN Inversion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BBBDBD-406A-B05F-C39B-CEEE5DB3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5755" r="3483" b="5378"/>
          <a:stretch/>
        </p:blipFill>
        <p:spPr bwMode="auto">
          <a:xfrm>
            <a:off x="1025276" y="3238104"/>
            <a:ext cx="4763436" cy="306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CBE42-8FE9-EDE5-A2FF-D0D6B319B27F}"/>
              </a:ext>
            </a:extLst>
          </p:cNvPr>
          <p:cNvSpPr txBox="1"/>
          <p:nvPr/>
        </p:nvSpPr>
        <p:spPr>
          <a:xfrm>
            <a:off x="515937" y="1743809"/>
            <a:ext cx="6621463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입력 이미지와 유사한 결과 이미지를 얻을 수 있도록 하는 </a:t>
            </a:r>
            <a:r>
              <a:rPr lang="en-US" altLang="ko-KR" sz="1200" b="1" dirty="0">
                <a:solidFill>
                  <a:srgbClr val="FF7575"/>
                </a:solidFill>
                <a:cs typeface="Tahoma" panose="020B0604030504040204" pitchFamily="34" charset="0"/>
              </a:rPr>
              <a:t>latent vector</a:t>
            </a:r>
            <a:r>
              <a:rPr lang="ko-KR" altLang="en-US" sz="1200" b="1" dirty="0">
                <a:solidFill>
                  <a:srgbClr val="FF7575"/>
                </a:solidFill>
                <a:cs typeface="Tahoma" panose="020B0604030504040204" pitchFamily="34" charset="0"/>
              </a:rPr>
              <a:t>를 찾는 과정</a:t>
            </a:r>
            <a:endParaRPr lang="en-US" altLang="ko-KR" sz="1200" b="1" dirty="0">
              <a:solidFill>
                <a:srgbClr val="FF7575"/>
              </a:solidFill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Input image</a:t>
            </a:r>
            <a:r>
              <a:rPr lang="ko-KR" altLang="en-US" sz="1200" dirty="0">
                <a:cs typeface="Tahoma" panose="020B0604030504040204" pitchFamily="34" charset="0"/>
              </a:rPr>
              <a:t>를 먼저 원하는 </a:t>
            </a:r>
            <a:r>
              <a:rPr lang="en-US" altLang="ko-KR" sz="1200" dirty="0">
                <a:cs typeface="Tahoma" panose="020B0604030504040204" pitchFamily="34" charset="0"/>
              </a:rPr>
              <a:t>latent space</a:t>
            </a:r>
            <a:r>
              <a:rPr lang="ko-KR" altLang="en-US" sz="1200" dirty="0">
                <a:cs typeface="Tahoma" panose="020B0604030504040204" pitchFamily="34" charset="0"/>
              </a:rPr>
              <a:t>상의 </a:t>
            </a:r>
            <a:r>
              <a:rPr lang="en-US" altLang="ko-KR" sz="1200" dirty="0">
                <a:cs typeface="Tahoma" panose="020B0604030504040204" pitchFamily="34" charset="0"/>
              </a:rPr>
              <a:t>latent vector</a:t>
            </a:r>
            <a:r>
              <a:rPr lang="ko-KR" altLang="en-US" sz="1200" dirty="0">
                <a:cs typeface="Tahoma" panose="020B0604030504040204" pitchFamily="34" charset="0"/>
              </a:rPr>
              <a:t>로 </a:t>
            </a:r>
            <a:r>
              <a:rPr lang="en-US" altLang="ko-KR" sz="1200" dirty="0">
                <a:cs typeface="Tahoma" panose="020B0604030504040204" pitchFamily="34" charset="0"/>
              </a:rPr>
              <a:t>invert</a:t>
            </a:r>
            <a:r>
              <a:rPr lang="ko-KR" altLang="en-US" sz="1200" dirty="0">
                <a:cs typeface="Tahoma" panose="020B0604030504040204" pitchFamily="34" charset="0"/>
              </a:rPr>
              <a:t>해준 뒤에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(inverting) </a:t>
            </a:r>
            <a:br>
              <a:rPr lang="en-US" altLang="ko-KR" sz="1200" dirty="0">
                <a:cs typeface="Tahoma" panose="020B0604030504040204" pitchFamily="34" charset="0"/>
              </a:rPr>
            </a:br>
            <a:r>
              <a:rPr lang="ko-KR" altLang="en-US" sz="1200" dirty="0">
                <a:cs typeface="Tahoma" panose="020B0604030504040204" pitchFamily="34" charset="0"/>
              </a:rPr>
              <a:t>해당 </a:t>
            </a:r>
            <a:r>
              <a:rPr lang="en-US" altLang="ko-KR" sz="1200" dirty="0">
                <a:cs typeface="Tahoma" panose="020B0604030504040204" pitchFamily="34" charset="0"/>
              </a:rPr>
              <a:t>latent vector</a:t>
            </a:r>
            <a:r>
              <a:rPr lang="ko-KR" altLang="en-US" sz="1200" dirty="0">
                <a:cs typeface="Tahoma" panose="020B0604030504040204" pitchFamily="34" charset="0"/>
              </a:rPr>
              <a:t>를 원하는 </a:t>
            </a:r>
            <a:r>
              <a:rPr lang="en-US" altLang="ko-KR" sz="1200" dirty="0">
                <a:cs typeface="Tahoma" panose="020B0604030504040204" pitchFamily="34" charset="0"/>
              </a:rPr>
              <a:t>semantic </a:t>
            </a:r>
            <a:r>
              <a:rPr lang="ko-KR" altLang="en-US" sz="1200" dirty="0">
                <a:cs typeface="Tahoma" panose="020B0604030504040204" pitchFamily="34" charset="0"/>
              </a:rPr>
              <a:t>변형 방향의 특정 </a:t>
            </a:r>
            <a:r>
              <a:rPr lang="en-US" altLang="ko-KR" sz="1200" dirty="0">
                <a:cs typeface="Tahoma" panose="020B0604030504040204" pitchFamily="34" charset="0"/>
              </a:rPr>
              <a:t>vector</a:t>
            </a:r>
            <a:r>
              <a:rPr lang="ko-KR" altLang="en-US" sz="1200" dirty="0">
                <a:cs typeface="Tahoma" panose="020B0604030504040204" pitchFamily="34" charset="0"/>
              </a:rPr>
              <a:t>를 더해 </a:t>
            </a:r>
            <a:r>
              <a:rPr lang="en-US" altLang="ko-KR" sz="1200" dirty="0">
                <a:cs typeface="Tahoma" panose="020B0604030504040204" pitchFamily="34" charset="0"/>
              </a:rPr>
              <a:t>operation</a:t>
            </a:r>
            <a:r>
              <a:rPr lang="ko-KR" altLang="en-US" sz="1200" dirty="0">
                <a:cs typeface="Tahoma" panose="020B0604030504040204" pitchFamily="34" charset="0"/>
              </a:rPr>
              <a:t>된 </a:t>
            </a:r>
            <a:r>
              <a:rPr lang="en-US" altLang="ko-KR" sz="1200" dirty="0">
                <a:cs typeface="Tahoma" panose="020B0604030504040204" pitchFamily="34" charset="0"/>
              </a:rPr>
              <a:t>latent vector</a:t>
            </a:r>
            <a:r>
              <a:rPr lang="ko-KR" altLang="en-US" sz="1200" dirty="0">
                <a:cs typeface="Tahoma" panose="020B0604030504040204" pitchFamily="34" charset="0"/>
              </a:rPr>
              <a:t>를 만들어내고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(editing) </a:t>
            </a:r>
            <a:r>
              <a:rPr lang="ko-KR" altLang="en-US" sz="1200" dirty="0">
                <a:cs typeface="Tahoma" panose="020B0604030504040204" pitchFamily="34" charset="0"/>
              </a:rPr>
              <a:t>다시 </a:t>
            </a:r>
            <a:r>
              <a:rPr lang="en-US" altLang="ko-KR" sz="1200" dirty="0">
                <a:cs typeface="Tahoma" panose="020B0604030504040204" pitchFamily="34" charset="0"/>
              </a:rPr>
              <a:t>generator</a:t>
            </a:r>
            <a:r>
              <a:rPr lang="ko-KR" altLang="en-US" sz="1200" dirty="0">
                <a:cs typeface="Tahoma" panose="020B0604030504040204" pitchFamily="34" charset="0"/>
              </a:rPr>
              <a:t>에 태워 </a:t>
            </a:r>
            <a:r>
              <a:rPr lang="en-US" altLang="ko-KR" sz="1200" dirty="0">
                <a:cs typeface="Tahoma" panose="020B0604030504040204" pitchFamily="34" charset="0"/>
              </a:rPr>
              <a:t>editing</a:t>
            </a:r>
            <a:r>
              <a:rPr lang="ko-KR" altLang="en-US" sz="1200" dirty="0">
                <a:cs typeface="Tahoma" panose="020B0604030504040204" pitchFamily="34" charset="0"/>
              </a:rPr>
              <a:t>된 이미지를 얻는 방식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3DFD2F-251A-4818-B76D-B008FF8CC502}"/>
              </a:ext>
            </a:extLst>
          </p:cNvPr>
          <p:cNvGrpSpPr/>
          <p:nvPr/>
        </p:nvGrpSpPr>
        <p:grpSpPr>
          <a:xfrm>
            <a:off x="6151243" y="3387769"/>
            <a:ext cx="5131786" cy="2763772"/>
            <a:chOff x="6839634" y="3147461"/>
            <a:chExt cx="5131786" cy="276377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69C6EC7-FD71-D4B3-E580-77FD1AAF8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634" y="3147461"/>
              <a:ext cx="5015481" cy="220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F2C6B3-1876-E113-C328-B7D865CF33CF}"/>
                </a:ext>
              </a:extLst>
            </p:cNvPr>
            <p:cNvSpPr txBox="1"/>
            <p:nvPr/>
          </p:nvSpPr>
          <p:spPr>
            <a:xfrm>
              <a:off x="8667615" y="5264902"/>
              <a:ext cx="1359518" cy="276999"/>
            </a:xfrm>
            <a:prstGeom prst="rect">
              <a:avLst/>
            </a:prstGeom>
            <a:solidFill>
              <a:srgbClr val="7F7F7F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</a:rPr>
                <a:t>Latent code</a:t>
              </a:r>
              <a:r>
                <a:rPr lang="ko-KR" altLang="en-US" sz="1200" dirty="0">
                  <a:solidFill>
                    <a:schemeClr val="bg1"/>
                  </a:solidFill>
                </a:rPr>
                <a:t> 찾기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815BE8-803C-96AC-3979-34DE6A2FE993}"/>
                </a:ext>
              </a:extLst>
            </p:cNvPr>
            <p:cNvSpPr txBox="1"/>
            <p:nvPr/>
          </p:nvSpPr>
          <p:spPr>
            <a:xfrm>
              <a:off x="10269352" y="5264902"/>
              <a:ext cx="1702068" cy="646331"/>
            </a:xfrm>
            <a:prstGeom prst="rect">
              <a:avLst/>
            </a:prstGeom>
            <a:solidFill>
              <a:srgbClr val="7F7F7F">
                <a:alpha val="6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원하는 </a:t>
              </a:r>
              <a:r>
                <a:rPr lang="en-US" altLang="ko-KR" sz="1200" dirty="0">
                  <a:solidFill>
                    <a:schemeClr val="bg1"/>
                  </a:solidFill>
                </a:rPr>
                <a:t>target attribute</a:t>
              </a:r>
              <a:r>
                <a:rPr lang="ko-KR" altLang="en-US" sz="1200" dirty="0">
                  <a:solidFill>
                    <a:schemeClr val="bg1"/>
                  </a:solidFill>
                </a:rPr>
                <a:t>에 맞게 이동 ⇒ </a:t>
              </a:r>
              <a:r>
                <a:rPr lang="en-US" altLang="ko-KR" sz="1200" dirty="0">
                  <a:solidFill>
                    <a:schemeClr val="bg1"/>
                  </a:solidFill>
                </a:rPr>
                <a:t>edited image </a:t>
              </a:r>
              <a:r>
                <a:rPr lang="ko-KR" altLang="en-US" sz="1200" dirty="0">
                  <a:solidFill>
                    <a:schemeClr val="bg1"/>
                  </a:solidFill>
                </a:rPr>
                <a:t>생성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AD346EF-FB78-75DA-D169-35D980DC8682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10027133" y="5403402"/>
              <a:ext cx="242219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2007ACA0-B503-8689-B995-A7EA77315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4" t="11857" r="6120" b="56692"/>
          <a:stretch/>
        </p:blipFill>
        <p:spPr bwMode="auto">
          <a:xfrm>
            <a:off x="7384861" y="1329267"/>
            <a:ext cx="4392199" cy="15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000007-45AE-510B-A587-550DDF85365C}"/>
              </a:ext>
            </a:extLst>
          </p:cNvPr>
          <p:cNvSpPr txBox="1"/>
          <p:nvPr/>
        </p:nvSpPr>
        <p:spPr>
          <a:xfrm>
            <a:off x="0" y="6611779"/>
            <a:ext cx="11054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Xia, </a:t>
            </a:r>
            <a:r>
              <a:rPr lang="en-US" altLang="ko-KR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Weihao</a:t>
            </a:r>
            <a:r>
              <a:rPr lang="en-US" altLang="ko-K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"Gan inversion: A survey." IEEE Transactions on Pattern Analysis and Machine Intelligence (2022).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8AED4BF-6D37-8C06-0B02-0808265AC54D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4488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264816"/>
            <a:ext cx="6313186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CLIP </a:t>
            </a:r>
            <a:r>
              <a:rPr lang="en-US" altLang="ko-KR" sz="1400" b="0" i="0" dirty="0">
                <a:solidFill>
                  <a:srgbClr val="3D4144"/>
                </a:solidFill>
                <a:effectLst/>
              </a:rPr>
              <a:t>: Text-Driven Manipulation of StyleGAN Imagery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[3] (Adobe)</a:t>
            </a:r>
            <a:endParaRPr lang="en-US" altLang="ko-KR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D8D65-FAF0-125B-557D-5AEA38442871}"/>
              </a:ext>
            </a:extLst>
          </p:cNvPr>
          <p:cNvSpPr txBox="1"/>
          <p:nvPr/>
        </p:nvSpPr>
        <p:spPr>
          <a:xfrm>
            <a:off x="0" y="6456053"/>
            <a:ext cx="12192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Patashnik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Or, et al. "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Styleclip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Text-driven manipulation of </a:t>
            </a:r>
            <a:r>
              <a:rPr lang="en-US" altLang="ko-KR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stylegan</a:t>
            </a:r>
            <a:r>
              <a:rPr lang="en-US" altLang="ko-KR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imagery." Proceedings of the IEEE/CVF International Conference on Computer Vision. 2021.</a:t>
            </a:r>
            <a:endParaRPr lang="en-US" altLang="ko-KR" sz="1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Karras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Tero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Samuli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Laine, and Timo Aila. "A style-based generator architecture for generative adversarial networks." Proceedings of the IEEE/CVF conference on computer vision and pattern recognition. 2019.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4A8F3-6BA6-6A68-6692-82FB586B9239}"/>
              </a:ext>
            </a:extLst>
          </p:cNvPr>
          <p:cNvSpPr txBox="1"/>
          <p:nvPr/>
        </p:nvSpPr>
        <p:spPr>
          <a:xfrm>
            <a:off x="515937" y="1743809"/>
            <a:ext cx="7165023" cy="11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StyleGAN</a:t>
            </a:r>
            <a:r>
              <a:rPr lang="ko-KR" altLang="en-US" sz="1200" dirty="0">
                <a:cs typeface="Tahoma" panose="020B0604030504040204" pitchFamily="34" charset="0"/>
              </a:rPr>
              <a:t>과 </a:t>
            </a:r>
            <a:r>
              <a:rPr lang="en-US" altLang="ko-KR" sz="1200" dirty="0">
                <a:cs typeface="Tahoma" panose="020B0604030504040204" pitchFamily="34" charset="0"/>
              </a:rPr>
              <a:t>CLIP model</a:t>
            </a:r>
            <a:r>
              <a:rPr lang="ko-KR" altLang="en-US" sz="1200" dirty="0">
                <a:cs typeface="Tahoma" panose="020B0604030504040204" pitchFamily="34" charset="0"/>
              </a:rPr>
              <a:t>을 기반으로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기반의 이미지를 생성한 모델</a:t>
            </a:r>
            <a:r>
              <a:rPr lang="en-US" altLang="ko-KR" sz="1200" dirty="0">
                <a:cs typeface="Tahoma" panose="020B0604030504040204" pitchFamily="34" charset="0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Tahoma" panose="020B0604030504040204" pitchFamily="34" charset="0"/>
              </a:rPr>
              <a:t>이전 모델들보다 훨씬 직관적이며</a:t>
            </a:r>
            <a:r>
              <a:rPr lang="en-US" altLang="ko-KR" sz="1200" dirty="0">
                <a:cs typeface="Tahoma" panose="020B0604030504040204" pitchFamily="34" charset="0"/>
              </a:rPr>
              <a:t>, latent space</a:t>
            </a:r>
            <a:r>
              <a:rPr lang="ko-KR" altLang="en-US" sz="1200" dirty="0">
                <a:cs typeface="Tahoma" panose="020B0604030504040204" pitchFamily="34" charset="0"/>
              </a:rPr>
              <a:t>를 일일이 찾지 않아도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에 따라 이미지 조작 가능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Text-guided latent optimization :  CLIP model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loss network</a:t>
            </a:r>
            <a:r>
              <a:rPr lang="ko-KR" altLang="en-US" sz="1200" dirty="0">
                <a:cs typeface="Tahoma" panose="020B0604030504040204" pitchFamily="34" charset="0"/>
              </a:rPr>
              <a:t>를 도입하여 </a:t>
            </a:r>
            <a:r>
              <a:rPr lang="en-US" altLang="ko-KR" sz="1200" dirty="0">
                <a:cs typeface="Tahoma" panose="020B0604030504040204" pitchFamily="34" charset="0"/>
              </a:rPr>
              <a:t>text</a:t>
            </a:r>
            <a:r>
              <a:rPr lang="ko-KR" altLang="en-US" sz="1200" dirty="0">
                <a:cs typeface="Tahoma" panose="020B0604030504040204" pitchFamily="34" charset="0"/>
              </a:rPr>
              <a:t>를 바탕으로 </a:t>
            </a:r>
            <a:r>
              <a:rPr lang="en-US" altLang="ko-KR" sz="1200" b="1" dirty="0">
                <a:solidFill>
                  <a:srgbClr val="FF7575"/>
                </a:solidFill>
                <a:cs typeface="Tahoma" panose="020B0604030504040204" pitchFamily="34" charset="0"/>
              </a:rPr>
              <a:t>input latent vector w </a:t>
            </a:r>
            <a:r>
              <a:rPr lang="ko-KR" altLang="en-US" sz="1200" b="1" dirty="0">
                <a:cs typeface="Tahoma" panose="020B0604030504040204" pitchFamily="34" charset="0"/>
              </a:rPr>
              <a:t>를 수정할 수 있도록 함 </a:t>
            </a:r>
            <a:endParaRPr lang="en-US" altLang="ko-KR" sz="1200" b="1" dirty="0">
              <a:cs typeface="Tahoma" panose="020B060403050404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B0A852-6486-5127-3984-953CABE7ADF9}"/>
              </a:ext>
            </a:extLst>
          </p:cNvPr>
          <p:cNvGrpSpPr/>
          <p:nvPr/>
        </p:nvGrpSpPr>
        <p:grpSpPr>
          <a:xfrm>
            <a:off x="7734299" y="1311179"/>
            <a:ext cx="4316381" cy="3006821"/>
            <a:chOff x="7852758" y="1367059"/>
            <a:chExt cx="4316381" cy="30068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08BC5D1-37CA-9661-BC2D-0785487EED17}"/>
                </a:ext>
              </a:extLst>
            </p:cNvPr>
            <p:cNvSpPr/>
            <p:nvPr/>
          </p:nvSpPr>
          <p:spPr>
            <a:xfrm>
              <a:off x="7870539" y="1372232"/>
              <a:ext cx="4280821" cy="3001648"/>
            </a:xfrm>
            <a:prstGeom prst="rect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9C22FAE-90A9-21C5-64F4-DF4F460C0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5661" y="2669850"/>
              <a:ext cx="1736678" cy="158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231FCD-5BE5-E8BF-D079-C59F55B9DBF7}"/>
                </a:ext>
              </a:extLst>
            </p:cNvPr>
            <p:cNvSpPr txBox="1"/>
            <p:nvPr/>
          </p:nvSpPr>
          <p:spPr>
            <a:xfrm>
              <a:off x="7870539" y="1367059"/>
              <a:ext cx="3858865" cy="371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400" b="1" dirty="0"/>
                <a:t>StyleGAN </a:t>
              </a:r>
              <a:r>
                <a:rPr lang="en-US" altLang="ko-KR" sz="1200" baseline="40000" dirty="0"/>
                <a:t>[4] (NVIDIA)</a:t>
              </a:r>
              <a:endParaRPr lang="en-US" altLang="ko-KR" sz="1400" baseline="40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A8C567-525F-9169-FE31-35C6B1C5283A}"/>
                </a:ext>
              </a:extLst>
            </p:cNvPr>
            <p:cNvSpPr txBox="1"/>
            <p:nvPr/>
          </p:nvSpPr>
          <p:spPr>
            <a:xfrm>
              <a:off x="7852758" y="1745745"/>
              <a:ext cx="4316381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Discriminator</a:t>
              </a:r>
              <a:r>
                <a:rPr lang="ko-KR" altLang="en-US" sz="1100" dirty="0"/>
                <a:t>나 </a:t>
              </a:r>
              <a:r>
                <a:rPr lang="en-US" altLang="ko-KR" sz="1100" dirty="0"/>
                <a:t>loss function</a:t>
              </a:r>
              <a:r>
                <a:rPr lang="ko-KR" altLang="en-US" sz="1100" dirty="0"/>
                <a:t>은 건들이지 않고</a:t>
              </a:r>
              <a:r>
                <a:rPr lang="en-US" altLang="ko-KR" sz="1100" dirty="0"/>
                <a:t>, </a:t>
              </a:r>
              <a:r>
                <a:rPr lang="en-US" altLang="ko-KR" sz="1100" dirty="0">
                  <a:solidFill>
                    <a:srgbClr val="105FD3"/>
                  </a:solidFill>
                </a:rPr>
                <a:t>style</a:t>
              </a:r>
              <a:r>
                <a:rPr lang="ko-KR" altLang="en-US" sz="1100" dirty="0"/>
                <a:t>을 더 잘 학습시키도록 </a:t>
              </a:r>
              <a:r>
                <a:rPr lang="en-US" altLang="ko-KR" sz="1100" dirty="0"/>
                <a:t>generator</a:t>
              </a:r>
              <a:r>
                <a:rPr lang="ko-KR" altLang="en-US" sz="1100" dirty="0"/>
                <a:t>의 </a:t>
              </a:r>
              <a:r>
                <a:rPr lang="en-US" altLang="ko-KR" sz="1100" dirty="0"/>
                <a:t>architecture</a:t>
              </a:r>
              <a:r>
                <a:rPr lang="ko-KR" altLang="en-US" sz="1100" dirty="0"/>
                <a:t>를 발전시킨 모델</a:t>
              </a:r>
              <a:endParaRPr lang="en-US" altLang="ko-KR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style-based generator</a:t>
              </a:r>
              <a:r>
                <a:rPr lang="ko-KR" altLang="en-US" sz="1100" dirty="0"/>
                <a:t>로 고해상도 이미지를 높은 퀄리티로 생성</a:t>
              </a:r>
              <a:endParaRPr lang="en-US" altLang="ko-KR" sz="1100" dirty="0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A9974DD-19BF-9485-97CF-308D86CB3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782" y="2689036"/>
              <a:ext cx="2777978" cy="156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C00F3241-D850-A465-04D0-06A427768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20" y="4573089"/>
            <a:ext cx="4409557" cy="176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1F0723-2E49-DCC8-C1ED-415336A4BD7F}"/>
              </a:ext>
            </a:extLst>
          </p:cNvPr>
          <p:cNvSpPr txBox="1"/>
          <p:nvPr/>
        </p:nvSpPr>
        <p:spPr>
          <a:xfrm>
            <a:off x="515937" y="5229468"/>
            <a:ext cx="7038023" cy="1164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>
                <a:cs typeface="Tahoma" panose="020B0604030504040204" pitchFamily="34" charset="0"/>
              </a:rPr>
              <a:t>StyleCLIP</a:t>
            </a:r>
            <a:r>
              <a:rPr lang="ko-KR" altLang="en-US" sz="1200" dirty="0">
                <a:cs typeface="Tahoma" panose="020B0604030504040204" pitchFamily="34" charset="0"/>
              </a:rPr>
              <a:t>은 </a:t>
            </a:r>
            <a:r>
              <a:rPr lang="en-US" altLang="ko-KR" sz="1200" dirty="0">
                <a:cs typeface="Tahoma" panose="020B0604030504040204" pitchFamily="34" charset="0"/>
              </a:rPr>
              <a:t>pretrained StyleGAN generator</a:t>
            </a:r>
            <a:r>
              <a:rPr lang="ko-KR" altLang="en-US" sz="1200" dirty="0">
                <a:cs typeface="Tahoma" panose="020B0604030504040204" pitchFamily="34" charset="0"/>
              </a:rPr>
              <a:t>와 </a:t>
            </a:r>
            <a:r>
              <a:rPr lang="en-US" altLang="ko-KR" sz="1200" dirty="0">
                <a:cs typeface="Tahoma" panose="020B0604030504040204" pitchFamily="34" charset="0"/>
              </a:rPr>
              <a:t>CLIP model for a joint language-vision embedding</a:t>
            </a:r>
            <a:r>
              <a:rPr lang="ko-KR" altLang="en-US" sz="1200" dirty="0">
                <a:cs typeface="Tahoma" panose="020B0604030504040204" pitchFamily="34" charset="0"/>
              </a:rPr>
              <a:t>를 바탕으로 만들어짐 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⇒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Generator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가 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pretraining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되지 않은 영역에 대해서는 이미지 조작이</a:t>
            </a:r>
            <a:r>
              <a:rPr lang="en-US" altLang="ko-KR" sz="1200" dirty="0">
                <a:solidFill>
                  <a:srgbClr val="105FD3"/>
                </a:solidFill>
                <a:cs typeface="Tahoma" panose="020B0604030504040204" pitchFamily="34" charset="0"/>
              </a:rPr>
              <a:t> </a:t>
            </a:r>
            <a:r>
              <a:rPr lang="ko-KR" altLang="en-US" sz="1200" dirty="0">
                <a:solidFill>
                  <a:srgbClr val="105FD3"/>
                </a:solidFill>
                <a:cs typeface="Tahoma" panose="020B0604030504040204" pitchFamily="34" charset="0"/>
              </a:rPr>
              <a:t>어려움</a:t>
            </a:r>
            <a:endParaRPr lang="en-US" altLang="ko-KR" sz="1200" dirty="0">
              <a:solidFill>
                <a:srgbClr val="105FD3"/>
              </a:solidFill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cs typeface="Tahoma" panose="020B0604030504040204" pitchFamily="34" charset="0"/>
              </a:rPr>
              <a:t>또한</a:t>
            </a:r>
            <a:r>
              <a:rPr lang="en-US" altLang="ko-KR" sz="1200" dirty="0">
                <a:cs typeface="Tahoma" panose="020B0604030504040204" pitchFamily="34" charset="0"/>
              </a:rPr>
              <a:t>, text prompt </a:t>
            </a:r>
            <a:r>
              <a:rPr lang="ko-KR" altLang="en-US" sz="1200" dirty="0">
                <a:cs typeface="Tahoma" panose="020B0604030504040204" pitchFamily="34" charset="0"/>
              </a:rPr>
              <a:t>역시 </a:t>
            </a:r>
            <a:r>
              <a:rPr lang="en-US" altLang="ko-KR" sz="1200" dirty="0">
                <a:cs typeface="Tahoma" panose="020B0604030504040204" pitchFamily="34" charset="0"/>
              </a:rPr>
              <a:t>CLIP space</a:t>
            </a:r>
            <a:r>
              <a:rPr lang="ko-KR" altLang="en-US" sz="1200" dirty="0">
                <a:cs typeface="Tahoma" panose="020B0604030504040204" pitchFamily="34" charset="0"/>
              </a:rPr>
              <a:t>외의 영역에 </a:t>
            </a:r>
            <a:r>
              <a:rPr lang="en-US" altLang="ko-KR" sz="1200" dirty="0">
                <a:cs typeface="Tahoma" panose="020B0604030504040204" pitchFamily="34" charset="0"/>
              </a:rPr>
              <a:t>mapping</a:t>
            </a:r>
            <a:r>
              <a:rPr lang="ko-KR" altLang="en-US" sz="1200" dirty="0">
                <a:cs typeface="Tahoma" panose="020B0604030504040204" pitchFamily="34" charset="0"/>
              </a:rPr>
              <a:t>된다면 의미 있는 </a:t>
            </a:r>
            <a:r>
              <a:rPr lang="en-US" altLang="ko-KR" sz="1200" dirty="0">
                <a:cs typeface="Tahoma" panose="020B0604030504040204" pitchFamily="34" charset="0"/>
              </a:rPr>
              <a:t>visual manipulation</a:t>
            </a:r>
            <a:r>
              <a:rPr lang="ko-KR" altLang="en-US" sz="1200" dirty="0">
                <a:cs typeface="Tahoma" panose="020B0604030504040204" pitchFamily="34" charset="0"/>
              </a:rPr>
              <a:t>을 할 수 없을 것임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C0D9004D-56BF-0155-4A82-C2055FDCB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53629" r="55318" b="2499"/>
          <a:stretch/>
        </p:blipFill>
        <p:spPr bwMode="auto">
          <a:xfrm>
            <a:off x="1881925" y="2908102"/>
            <a:ext cx="4006501" cy="218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45A3D-BA16-B6AE-D33F-F086B1DA2795}"/>
              </a:ext>
            </a:extLst>
          </p:cNvPr>
          <p:cNvSpPr/>
          <p:nvPr/>
        </p:nvSpPr>
        <p:spPr>
          <a:xfrm>
            <a:off x="2041525" y="3057525"/>
            <a:ext cx="805180" cy="181927"/>
          </a:xfrm>
          <a:prstGeom prst="rect">
            <a:avLst/>
          </a:prstGeom>
          <a:noFill/>
          <a:ln w="31750">
            <a:solidFill>
              <a:srgbClr val="FF7575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98B517E-C5C8-77B2-F384-DCAFE5023EEE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975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7" y="1264816"/>
            <a:ext cx="9246129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Style GAN-NADA </a:t>
            </a:r>
            <a:r>
              <a:rPr lang="en-US" altLang="ko-KR" sz="1400" b="0" i="0" dirty="0">
                <a:solidFill>
                  <a:srgbClr val="3D4144"/>
                </a:solidFill>
                <a:effectLst/>
              </a:rPr>
              <a:t>: CLIP-guided domain adaptation of image generators </a:t>
            </a:r>
            <a:r>
              <a:rPr kumimoji="0" lang="en-US" altLang="ko-KR" sz="1200" b="0" i="0" u="none" strike="noStrike" kern="1200" cap="none" spc="0" normalizeH="0" baseline="4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[5] (NVIDIA)</a:t>
            </a:r>
            <a:endParaRPr lang="en-US" altLang="ko-KR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D8D65-FAF0-125B-557D-5AEA38442871}"/>
              </a:ext>
            </a:extLst>
          </p:cNvPr>
          <p:cNvSpPr txBox="1"/>
          <p:nvPr/>
        </p:nvSpPr>
        <p:spPr>
          <a:xfrm>
            <a:off x="0" y="6611779"/>
            <a:ext cx="12192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Gal, </a:t>
            </a:r>
            <a:r>
              <a:rPr lang="en-US" altLang="ko-KR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Rinon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</a:t>
            </a:r>
            <a:r>
              <a:rPr lang="en-US" altLang="ko-KR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Stylegan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-nada: Clip-guided domain adaptation of image generators." ACM Transactions on Graphics (TOG) 41.4 (2022): 1-13.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4A8F3-6BA6-6A68-6692-82FB586B9239}"/>
              </a:ext>
            </a:extLst>
          </p:cNvPr>
          <p:cNvSpPr txBox="1"/>
          <p:nvPr/>
        </p:nvSpPr>
        <p:spPr>
          <a:xfrm>
            <a:off x="515937" y="1743809"/>
            <a:ext cx="4821271" cy="6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Latent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cs typeface="Tahoma" panose="020B0604030504040204" pitchFamily="34" charset="0"/>
              </a:rPr>
              <a:t>vector</a:t>
            </a:r>
            <a:r>
              <a:rPr lang="ko-KR" altLang="en-US" sz="1200" dirty="0"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cs typeface="Tahoma" panose="020B0604030504040204" pitchFamily="34" charset="0"/>
              </a:rPr>
              <a:t>w</a:t>
            </a:r>
            <a:r>
              <a:rPr lang="ko-KR" altLang="en-US" sz="1200" dirty="0">
                <a:cs typeface="Tahoma" panose="020B0604030504040204" pitchFamily="34" charset="0"/>
              </a:rPr>
              <a:t>를 업데이트하는 것이 아니라</a:t>
            </a:r>
            <a:r>
              <a:rPr lang="en-US" altLang="ko-KR" sz="1200" dirty="0">
                <a:cs typeface="Tahoma" panose="020B0604030504040204" pitchFamily="34" charset="0"/>
              </a:rPr>
              <a:t>, </a:t>
            </a:r>
            <a:r>
              <a:rPr lang="en-US" altLang="ko-KR" sz="1200" dirty="0">
                <a:solidFill>
                  <a:srgbClr val="FF7575"/>
                </a:solidFill>
                <a:cs typeface="Tahoma" panose="020B0604030504040204" pitchFamily="34" charset="0"/>
              </a:rPr>
              <a:t>generator</a:t>
            </a:r>
            <a:r>
              <a:rPr lang="ko-KR" altLang="en-US" sz="1200" dirty="0">
                <a:solidFill>
                  <a:srgbClr val="FF7575"/>
                </a:solidFill>
                <a:cs typeface="Tahoma" panose="020B0604030504040204" pitchFamily="34" charset="0"/>
              </a:rPr>
              <a:t> 모델</a:t>
            </a:r>
            <a:r>
              <a:rPr lang="ko-KR" altLang="en-US" sz="1200" dirty="0">
                <a:cs typeface="Tahoma" panose="020B0604030504040204" pitchFamily="34" charset="0"/>
              </a:rPr>
              <a:t>을 직접 </a:t>
            </a:r>
            <a:r>
              <a:rPr lang="en-US" altLang="ko-KR" sz="1200" dirty="0">
                <a:cs typeface="Tahoma" panose="020B0604030504040204" pitchFamily="34" charset="0"/>
              </a:rPr>
              <a:t>fine-tuning</a:t>
            </a:r>
            <a:r>
              <a:rPr lang="ko-KR" altLang="en-US" sz="1200" dirty="0">
                <a:cs typeface="Tahoma" panose="020B0604030504040204" pitchFamily="34" charset="0"/>
              </a:rPr>
              <a:t>을 하기때문에 조금 더 </a:t>
            </a:r>
            <a:r>
              <a:rPr lang="en-US" altLang="ko-KR" sz="1200" dirty="0">
                <a:cs typeface="Tahoma" panose="020B0604030504040204" pitchFamily="34" charset="0"/>
              </a:rPr>
              <a:t>flexible </a:t>
            </a:r>
            <a:r>
              <a:rPr lang="ko-KR" altLang="en-US" sz="1200" dirty="0">
                <a:cs typeface="Tahoma" panose="020B0604030504040204" pitchFamily="34" charset="0"/>
              </a:rPr>
              <a:t>함</a:t>
            </a:r>
            <a:endParaRPr lang="en-US" altLang="ko-KR" sz="1200" dirty="0"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FBF19-EF40-9E5F-85EE-55349205020C}"/>
              </a:ext>
            </a:extLst>
          </p:cNvPr>
          <p:cNvSpPr txBox="1"/>
          <p:nvPr/>
        </p:nvSpPr>
        <p:spPr>
          <a:xfrm>
            <a:off x="472541" y="5227793"/>
            <a:ext cx="4864667" cy="102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Directional CLIP loss (StyleGAN-NADA) → robust to mode-collapse issues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By aligning the direction between the image representations with the direction between the reference text and the target text, distinct images should be generated.</a:t>
            </a:r>
            <a:endParaRPr lang="ko-KR" altLang="en-US" sz="105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EB3EC1-0FEB-874B-7764-31252C1BEAE4}"/>
              </a:ext>
            </a:extLst>
          </p:cNvPr>
          <p:cNvGrpSpPr/>
          <p:nvPr/>
        </p:nvGrpSpPr>
        <p:grpSpPr>
          <a:xfrm>
            <a:off x="809134" y="2388656"/>
            <a:ext cx="4588933" cy="2708102"/>
            <a:chOff x="966894" y="2618998"/>
            <a:chExt cx="4588933" cy="2708102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E4212CF6-E75A-2C07-5467-A2E36B1117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4" t="54546" r="7487"/>
            <a:stretch/>
          </p:blipFill>
          <p:spPr bwMode="auto">
            <a:xfrm>
              <a:off x="966894" y="2618998"/>
              <a:ext cx="4588933" cy="270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70E5FE-DF85-475F-6598-36D91C563959}"/>
                </a:ext>
              </a:extLst>
            </p:cNvPr>
            <p:cNvSpPr/>
            <p:nvPr/>
          </p:nvSpPr>
          <p:spPr>
            <a:xfrm>
              <a:off x="1446703" y="3662581"/>
              <a:ext cx="742315" cy="792579"/>
            </a:xfrm>
            <a:prstGeom prst="rect">
              <a:avLst/>
            </a:prstGeom>
            <a:noFill/>
            <a:ln w="31750">
              <a:solidFill>
                <a:srgbClr val="FF7575">
                  <a:alpha val="9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FDEBFB4-79C1-A794-81E8-660ECB20A2A3}"/>
              </a:ext>
            </a:extLst>
          </p:cNvPr>
          <p:cNvSpPr/>
          <p:nvPr/>
        </p:nvSpPr>
        <p:spPr>
          <a:xfrm>
            <a:off x="5659234" y="3239765"/>
            <a:ext cx="629920" cy="50088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E918E-1562-C4E1-EF9E-6C49474D9AC4}"/>
              </a:ext>
            </a:extLst>
          </p:cNvPr>
          <p:cNvSpPr txBox="1"/>
          <p:nvPr/>
        </p:nvSpPr>
        <p:spPr>
          <a:xfrm>
            <a:off x="6325409" y="4992930"/>
            <a:ext cx="5301909" cy="144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cs typeface="Tahoma" panose="020B0604030504040204" pitchFamily="34" charset="0"/>
              </a:rPr>
              <a:t>Limitation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Face </a:t>
            </a:r>
            <a:r>
              <a:rPr lang="ko-KR" altLang="en-US" sz="1200" dirty="0">
                <a:cs typeface="Tahoma" panose="020B0604030504040204" pitchFamily="34" charset="0"/>
              </a:rPr>
              <a:t>의 경우 쉬운 </a:t>
            </a:r>
            <a:r>
              <a:rPr lang="en-US" altLang="ko-KR" sz="1200" dirty="0">
                <a:cs typeface="Tahoma" panose="020B0604030504040204" pitchFamily="34" charset="0"/>
              </a:rPr>
              <a:t>Task </a:t>
            </a:r>
            <a:r>
              <a:rPr lang="ko-KR" altLang="en-US" sz="1200" dirty="0">
                <a:cs typeface="Tahoma" panose="020B0604030504040204" pitchFamily="34" charset="0"/>
              </a:rPr>
              <a:t>임에도 불구하고 </a:t>
            </a:r>
            <a:r>
              <a:rPr lang="en-US" altLang="ko-KR" sz="1200" dirty="0">
                <a:cs typeface="Tahoma" panose="020B0604030504040204" pitchFamily="34" charset="0"/>
              </a:rPr>
              <a:t>Reconstruction </a:t>
            </a:r>
            <a:r>
              <a:rPr lang="ko-KR" altLang="en-US" sz="1200" dirty="0">
                <a:cs typeface="Tahoma" panose="020B0604030504040204" pitchFamily="34" charset="0"/>
              </a:rPr>
              <a:t>이 잘되지 않음</a:t>
            </a:r>
            <a:endParaRPr lang="en-US" altLang="ko-KR" sz="1200" dirty="0">
              <a:cs typeface="Tahoma" panose="020B0604030504040204" pitchFamily="34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GAN-Inversion-based SOTA </a:t>
            </a:r>
            <a:r>
              <a:rPr lang="ko-KR" altLang="en-US" sz="1200" dirty="0">
                <a:cs typeface="Tahoma" panose="020B0604030504040204" pitchFamily="34" charset="0"/>
              </a:rPr>
              <a:t>모델의 결과물도 대부분 전형적인 </a:t>
            </a:r>
            <a:r>
              <a:rPr lang="en-US" altLang="ko-KR" sz="1200" dirty="0">
                <a:cs typeface="Tahoma" panose="020B0604030504040204" pitchFamily="34" charset="0"/>
              </a:rPr>
              <a:t>Shape </a:t>
            </a:r>
            <a:r>
              <a:rPr lang="ko-KR" altLang="en-US" sz="1200" dirty="0">
                <a:cs typeface="Tahoma" panose="020B0604030504040204" pitchFamily="34" charset="0"/>
              </a:rPr>
              <a:t>를 가지는 </a:t>
            </a:r>
            <a:r>
              <a:rPr lang="en-US" altLang="ko-KR" sz="1200" dirty="0">
                <a:cs typeface="Tahoma" panose="020B0604030504040204" pitchFamily="34" charset="0"/>
              </a:rPr>
              <a:t>image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Tahoma" panose="020B0604030504040204" pitchFamily="34" charset="0"/>
              </a:rPr>
              <a:t>Real world </a:t>
            </a:r>
            <a:r>
              <a:rPr lang="ko-KR" altLang="en-US" sz="1200" dirty="0">
                <a:cs typeface="Tahoma" panose="020B0604030504040204" pitchFamily="34" charset="0"/>
              </a:rPr>
              <a:t>의 경우 </a:t>
            </a:r>
            <a:r>
              <a:rPr lang="en-US" altLang="ko-KR" sz="1200" dirty="0">
                <a:cs typeface="Tahoma" panose="020B0604030504040204" pitchFamily="34" charset="0"/>
              </a:rPr>
              <a:t>Image </a:t>
            </a:r>
            <a:r>
              <a:rPr lang="ko-KR" altLang="en-US" sz="1200" dirty="0">
                <a:cs typeface="Tahoma" panose="020B0604030504040204" pitchFamily="34" charset="0"/>
              </a:rPr>
              <a:t>의 </a:t>
            </a:r>
            <a:r>
              <a:rPr lang="en-US" altLang="ko-KR" sz="1200" dirty="0">
                <a:cs typeface="Tahoma" panose="020B0604030504040204" pitchFamily="34" charset="0"/>
              </a:rPr>
              <a:t>Diversity </a:t>
            </a:r>
            <a:r>
              <a:rPr lang="ko-KR" altLang="en-US" sz="1200" dirty="0">
                <a:cs typeface="Tahoma" panose="020B0604030504040204" pitchFamily="34" charset="0"/>
              </a:rPr>
              <a:t>가 높기 때문에 한계점을 가짐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BE0C0D-E26C-F0CD-E673-4B3D80B5D569}"/>
              </a:ext>
            </a:extLst>
          </p:cNvPr>
          <p:cNvSpPr txBox="1"/>
          <p:nvPr/>
        </p:nvSpPr>
        <p:spPr>
          <a:xfrm>
            <a:off x="6325409" y="3191296"/>
            <a:ext cx="1576931" cy="109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7575"/>
                </a:solidFill>
                <a:effectLst/>
                <a:uLnTx/>
                <a:uFillTx/>
                <a:latin typeface="Tahoma"/>
                <a:ea typeface="맑은 고딕"/>
                <a:cs typeface="Tahoma" panose="020B0604030504040204" pitchFamily="34" charset="0"/>
              </a:rPr>
              <a:t>GAN-inversion-based models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/>
                <a:ea typeface="맑은 고딕"/>
                <a:cs typeface="Tahoma" panose="020B0604030504040204" pitchFamily="34" charset="0"/>
              </a:rPr>
              <a:t>(StyleCLIP,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/>
                <a:ea typeface="맑은 고딕"/>
                <a:cs typeface="Tahoma" panose="020B0604030504040204" pitchFamily="34" charset="0"/>
              </a:rPr>
              <a:t> Style GAN-NADA)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932688-40AE-463F-BE0F-09A5678C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595" y="1824551"/>
            <a:ext cx="3007269" cy="33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4373E7EE-A713-6B15-9984-34ECBE8EEE3F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6014619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b="1" dirty="0"/>
              <a:t> Background </a:t>
            </a:r>
            <a:r>
              <a:rPr lang="en-US" altLang="ko-KR" sz="2000" b="1" dirty="0"/>
              <a:t>– Style Transfer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A4ED9-26CC-D545-DFBD-544FE15A4296}"/>
              </a:ext>
            </a:extLst>
          </p:cNvPr>
          <p:cNvSpPr txBox="1"/>
          <p:nvPr/>
        </p:nvSpPr>
        <p:spPr>
          <a:xfrm>
            <a:off x="8040467" y="1302755"/>
            <a:ext cx="3067087" cy="400110"/>
          </a:xfrm>
          <a:prstGeom prst="rect">
            <a:avLst/>
          </a:prstGeom>
          <a:noFill/>
          <a:ln w="12700">
            <a:solidFill>
              <a:srgbClr val="FF7575">
                <a:alpha val="62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cs typeface="Tahoma" panose="020B0604030504040204" pitchFamily="34" charset="0"/>
              </a:rPr>
              <a:t>시선 처리나 손 모양처럼 </a:t>
            </a:r>
            <a:r>
              <a:rPr lang="en-US" altLang="ko-KR" sz="1000" dirty="0">
                <a:cs typeface="Tahoma" panose="020B0604030504040204" pitchFamily="34" charset="0"/>
              </a:rPr>
              <a:t>image</a:t>
            </a:r>
            <a:r>
              <a:rPr lang="ko-KR" altLang="en-US" sz="1000" dirty="0">
                <a:cs typeface="Tahoma" panose="020B0604030504040204" pitchFamily="34" charset="0"/>
              </a:rPr>
              <a:t>가 조금만 복잡해도 </a:t>
            </a:r>
            <a:r>
              <a:rPr lang="en-US" altLang="ko-KR" sz="1000" dirty="0">
                <a:cs typeface="Tahoma" panose="020B0604030504040204" pitchFamily="34" charset="0"/>
              </a:rPr>
              <a:t>reconstruction</a:t>
            </a:r>
            <a:r>
              <a:rPr lang="ko-KR" altLang="en-US" sz="1000" dirty="0">
                <a:cs typeface="Tahoma" panose="020B0604030504040204" pitchFamily="34" charset="0"/>
              </a:rPr>
              <a:t>이 망가짐</a:t>
            </a:r>
            <a:endParaRPr lang="en-US" altLang="ko-KR" sz="1000" dirty="0">
              <a:cs typeface="Tahoma" panose="020B0604030504040204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BB92CC3-C54B-C431-3E96-25EA9AEC2F04}"/>
              </a:ext>
            </a:extLst>
          </p:cNvPr>
          <p:cNvCxnSpPr>
            <a:cxnSpLocks/>
          </p:cNvCxnSpPr>
          <p:nvPr/>
        </p:nvCxnSpPr>
        <p:spPr>
          <a:xfrm flipV="1">
            <a:off x="8831051" y="1697489"/>
            <a:ext cx="0" cy="394781"/>
          </a:xfrm>
          <a:prstGeom prst="straightConnector1">
            <a:avLst/>
          </a:prstGeom>
          <a:ln w="19050">
            <a:solidFill>
              <a:srgbClr val="FF7575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985088-904B-1B94-DD92-7637B63085FD}"/>
              </a:ext>
            </a:extLst>
          </p:cNvPr>
          <p:cNvSpPr txBox="1"/>
          <p:nvPr/>
        </p:nvSpPr>
        <p:spPr>
          <a:xfrm>
            <a:off x="10843316" y="4308840"/>
            <a:ext cx="53955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Real world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68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영어 Tahoma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5880</Words>
  <Application>Microsoft Office PowerPoint</Application>
  <PresentationFormat>와이드스크린</PresentationFormat>
  <Paragraphs>502</Paragraphs>
  <Slides>21</Slides>
  <Notes>20</Notes>
  <HiddenSlides>1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40" baseType="lpstr">
      <vt:lpstr>-apple-system</vt:lpstr>
      <vt:lpstr>Gill Sans</vt:lpstr>
      <vt:lpstr>Helvetica Neue</vt:lpstr>
      <vt:lpstr>inherit</vt:lpstr>
      <vt:lpstr>KaTeX_Math</vt:lpstr>
      <vt:lpstr>Noto Sans DemiLight</vt:lpstr>
      <vt:lpstr>Noto Sans KR</vt:lpstr>
      <vt:lpstr>NotoSerifKR</vt:lpstr>
      <vt:lpstr>se-nanumbarungothic</vt:lpstr>
      <vt:lpstr>se-nanumgothic</vt:lpstr>
      <vt:lpstr>Spoqa Han Sans</vt:lpstr>
      <vt:lpstr>맑은 고딕</vt:lpstr>
      <vt:lpstr>Batang</vt:lpstr>
      <vt:lpstr>Arial</vt:lpstr>
      <vt:lpstr>Cambria Math</vt:lpstr>
      <vt:lpstr>Symbol</vt:lpstr>
      <vt:lpstr>Tahoma</vt:lpstr>
      <vt:lpstr>Wingdings</vt:lpstr>
      <vt:lpstr>Office 테마</vt:lpstr>
      <vt:lpstr>Research Proposal - Learning to Measure Generalized Domain Gap in the Wild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🙂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 - Representing Scenes as Neural Radiance Fields for View Synthesis</dc:title>
  <dc:creator>김소희 에너지AI트랙/</dc:creator>
  <cp:lastModifiedBy>김소희</cp:lastModifiedBy>
  <cp:revision>2</cp:revision>
  <dcterms:created xsi:type="dcterms:W3CDTF">2022-06-27T05:14:23Z</dcterms:created>
  <dcterms:modified xsi:type="dcterms:W3CDTF">2022-12-13T04:26:43Z</dcterms:modified>
</cp:coreProperties>
</file>